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6.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7.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8.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9.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0.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1.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12.xml" ContentType="application/vnd.openxmlformats-officedocument.theme+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13.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858" r:id="rId2"/>
    <p:sldMasterId id="2147483891" r:id="rId3"/>
    <p:sldMasterId id="2147483924" r:id="rId4"/>
    <p:sldMasterId id="2147483962" r:id="rId5"/>
    <p:sldMasterId id="2147484002" r:id="rId6"/>
    <p:sldMasterId id="2147484040" r:id="rId7"/>
    <p:sldMasterId id="2147484087" r:id="rId8"/>
    <p:sldMasterId id="2147484095" r:id="rId9"/>
    <p:sldMasterId id="2147484153" r:id="rId10"/>
    <p:sldMasterId id="2147484194" r:id="rId11"/>
    <p:sldMasterId id="2147484236" r:id="rId12"/>
    <p:sldMasterId id="2147484251" r:id="rId13"/>
    <p:sldMasterId id="2147484287" r:id="rId14"/>
  </p:sldMasterIdLst>
  <p:notesMasterIdLst>
    <p:notesMasterId r:id="rId133"/>
  </p:notesMasterIdLst>
  <p:handoutMasterIdLst>
    <p:handoutMasterId r:id="rId134"/>
  </p:handoutMasterIdLst>
  <p:sldIdLst>
    <p:sldId id="267" r:id="rId15"/>
    <p:sldId id="287" r:id="rId16"/>
    <p:sldId id="4573" r:id="rId17"/>
    <p:sldId id="141169214" r:id="rId18"/>
    <p:sldId id="352" r:id="rId19"/>
    <p:sldId id="4572" r:id="rId20"/>
    <p:sldId id="256" r:id="rId21"/>
    <p:sldId id="4598" r:id="rId22"/>
    <p:sldId id="4599" r:id="rId23"/>
    <p:sldId id="4600" r:id="rId24"/>
    <p:sldId id="4601" r:id="rId25"/>
    <p:sldId id="4602" r:id="rId26"/>
    <p:sldId id="4603" r:id="rId27"/>
    <p:sldId id="351" r:id="rId28"/>
    <p:sldId id="1685" r:id="rId29"/>
    <p:sldId id="289" r:id="rId30"/>
    <p:sldId id="4597" r:id="rId31"/>
    <p:sldId id="4643" r:id="rId32"/>
    <p:sldId id="4644" r:id="rId33"/>
    <p:sldId id="4645" r:id="rId34"/>
    <p:sldId id="4577" r:id="rId35"/>
    <p:sldId id="4575" r:id="rId36"/>
    <p:sldId id="4576" r:id="rId37"/>
    <p:sldId id="4578" r:id="rId38"/>
    <p:sldId id="4579" r:id="rId39"/>
    <p:sldId id="4580" r:id="rId40"/>
    <p:sldId id="4581" r:id="rId41"/>
    <p:sldId id="4582" r:id="rId42"/>
    <p:sldId id="4583" r:id="rId43"/>
    <p:sldId id="4584" r:id="rId44"/>
    <p:sldId id="141169239" r:id="rId45"/>
    <p:sldId id="141169215" r:id="rId46"/>
    <p:sldId id="640" r:id="rId47"/>
    <p:sldId id="141169221" r:id="rId48"/>
    <p:sldId id="141169216" r:id="rId49"/>
    <p:sldId id="4586" r:id="rId50"/>
    <p:sldId id="4587" r:id="rId51"/>
    <p:sldId id="141169217" r:id="rId52"/>
    <p:sldId id="4591" r:id="rId53"/>
    <p:sldId id="4653" r:id="rId54"/>
    <p:sldId id="4654" r:id="rId55"/>
    <p:sldId id="4657" r:id="rId56"/>
    <p:sldId id="4658" r:id="rId57"/>
    <p:sldId id="4656" r:id="rId58"/>
    <p:sldId id="141169225" r:id="rId59"/>
    <p:sldId id="141169218" r:id="rId60"/>
    <p:sldId id="141169219" r:id="rId61"/>
    <p:sldId id="141169223" r:id="rId62"/>
    <p:sldId id="141169224" r:id="rId63"/>
    <p:sldId id="290" r:id="rId64"/>
    <p:sldId id="4574" r:id="rId65"/>
    <p:sldId id="4646" r:id="rId66"/>
    <p:sldId id="4647" r:id="rId67"/>
    <p:sldId id="4648" r:id="rId68"/>
    <p:sldId id="1751" r:id="rId69"/>
    <p:sldId id="141169226" r:id="rId70"/>
    <p:sldId id="141169222" r:id="rId71"/>
    <p:sldId id="141169202" r:id="rId72"/>
    <p:sldId id="141169203" r:id="rId73"/>
    <p:sldId id="4655" r:id="rId74"/>
    <p:sldId id="141169240" r:id="rId75"/>
    <p:sldId id="141169241" r:id="rId76"/>
    <p:sldId id="141169227" r:id="rId77"/>
    <p:sldId id="141169212" r:id="rId78"/>
    <p:sldId id="141169213" r:id="rId79"/>
    <p:sldId id="4660" r:id="rId80"/>
    <p:sldId id="141169228" r:id="rId81"/>
    <p:sldId id="1746" r:id="rId82"/>
    <p:sldId id="4662" r:id="rId83"/>
    <p:sldId id="141169229" r:id="rId84"/>
    <p:sldId id="4663" r:id="rId85"/>
    <p:sldId id="4664" r:id="rId86"/>
    <p:sldId id="141169230" r:id="rId87"/>
    <p:sldId id="141169231" r:id="rId88"/>
    <p:sldId id="4666" r:id="rId89"/>
    <p:sldId id="141169236" r:id="rId90"/>
    <p:sldId id="141169237" r:id="rId91"/>
    <p:sldId id="141169238" r:id="rId92"/>
    <p:sldId id="4669" r:id="rId93"/>
    <p:sldId id="4670" r:id="rId94"/>
    <p:sldId id="141169206" r:id="rId95"/>
    <p:sldId id="141169232" r:id="rId96"/>
    <p:sldId id="141169233" r:id="rId97"/>
    <p:sldId id="141169234" r:id="rId98"/>
    <p:sldId id="141169235" r:id="rId99"/>
    <p:sldId id="4671" r:id="rId100"/>
    <p:sldId id="4672" r:id="rId101"/>
    <p:sldId id="4673" r:id="rId102"/>
    <p:sldId id="4674" r:id="rId103"/>
    <p:sldId id="4605" r:id="rId104"/>
    <p:sldId id="4606" r:id="rId105"/>
    <p:sldId id="4607" r:id="rId106"/>
    <p:sldId id="4675" r:id="rId107"/>
    <p:sldId id="4676" r:id="rId108"/>
    <p:sldId id="4677" r:id="rId109"/>
    <p:sldId id="4678" r:id="rId110"/>
    <p:sldId id="4679" r:id="rId111"/>
    <p:sldId id="4680" r:id="rId112"/>
    <p:sldId id="141169245" r:id="rId113"/>
    <p:sldId id="141169246" r:id="rId114"/>
    <p:sldId id="141169204" r:id="rId115"/>
    <p:sldId id="141169205" r:id="rId116"/>
    <p:sldId id="357" r:id="rId117"/>
    <p:sldId id="141169244" r:id="rId118"/>
    <p:sldId id="141169200" r:id="rId119"/>
    <p:sldId id="4681" r:id="rId120"/>
    <p:sldId id="141169242" r:id="rId121"/>
    <p:sldId id="141169243" r:id="rId122"/>
    <p:sldId id="141169207" r:id="rId123"/>
    <p:sldId id="4682" r:id="rId124"/>
    <p:sldId id="141169201" r:id="rId125"/>
    <p:sldId id="141169208" r:id="rId126"/>
    <p:sldId id="141169209" r:id="rId127"/>
    <p:sldId id="141169210" r:id="rId128"/>
    <p:sldId id="141169211" r:id="rId129"/>
    <p:sldId id="1702" r:id="rId130"/>
    <p:sldId id="307" r:id="rId131"/>
    <p:sldId id="308" r:id="rId132"/>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Covers and front matter designs" id="{591A3328-AB40-EB40-8371-0BE8997D5ECA}">
          <p14:sldIdLst>
            <p14:sldId id="267"/>
            <p14:sldId id="287"/>
            <p14:sldId id="4573"/>
            <p14:sldId id="141169214"/>
            <p14:sldId id="352"/>
            <p14:sldId id="4572"/>
            <p14:sldId id="256"/>
            <p14:sldId id="4598"/>
            <p14:sldId id="4599"/>
            <p14:sldId id="4600"/>
            <p14:sldId id="4601"/>
            <p14:sldId id="4602"/>
            <p14:sldId id="4603"/>
            <p14:sldId id="351"/>
            <p14:sldId id="1685"/>
            <p14:sldId id="289"/>
            <p14:sldId id="4597"/>
            <p14:sldId id="4643"/>
            <p14:sldId id="4644"/>
            <p14:sldId id="4645"/>
            <p14:sldId id="4577"/>
            <p14:sldId id="4575"/>
            <p14:sldId id="4576"/>
            <p14:sldId id="4578"/>
            <p14:sldId id="4579"/>
            <p14:sldId id="4580"/>
            <p14:sldId id="4581"/>
            <p14:sldId id="4582"/>
            <p14:sldId id="4583"/>
            <p14:sldId id="4584"/>
            <p14:sldId id="141169239"/>
            <p14:sldId id="141169215"/>
            <p14:sldId id="640"/>
            <p14:sldId id="141169221"/>
            <p14:sldId id="141169216"/>
            <p14:sldId id="4586"/>
            <p14:sldId id="4587"/>
            <p14:sldId id="141169217"/>
            <p14:sldId id="4591"/>
            <p14:sldId id="4653"/>
            <p14:sldId id="4654"/>
            <p14:sldId id="4657"/>
            <p14:sldId id="4658"/>
            <p14:sldId id="4656"/>
            <p14:sldId id="141169225"/>
            <p14:sldId id="141169218"/>
            <p14:sldId id="141169219"/>
            <p14:sldId id="141169223"/>
            <p14:sldId id="141169224"/>
            <p14:sldId id="290"/>
            <p14:sldId id="4574"/>
            <p14:sldId id="4646"/>
            <p14:sldId id="4647"/>
            <p14:sldId id="4648"/>
            <p14:sldId id="1751"/>
            <p14:sldId id="141169226"/>
            <p14:sldId id="141169222"/>
            <p14:sldId id="141169202"/>
            <p14:sldId id="141169203"/>
            <p14:sldId id="4655"/>
            <p14:sldId id="141169240"/>
            <p14:sldId id="141169241"/>
            <p14:sldId id="141169227"/>
            <p14:sldId id="141169212"/>
            <p14:sldId id="141169213"/>
            <p14:sldId id="4660"/>
            <p14:sldId id="141169228"/>
            <p14:sldId id="1746"/>
            <p14:sldId id="4662"/>
            <p14:sldId id="141169229"/>
            <p14:sldId id="4663"/>
            <p14:sldId id="4664"/>
            <p14:sldId id="141169230"/>
            <p14:sldId id="141169231"/>
            <p14:sldId id="4666"/>
            <p14:sldId id="141169236"/>
            <p14:sldId id="141169237"/>
            <p14:sldId id="141169238"/>
            <p14:sldId id="4669"/>
            <p14:sldId id="4670"/>
            <p14:sldId id="141169206"/>
            <p14:sldId id="141169232"/>
            <p14:sldId id="141169233"/>
            <p14:sldId id="141169234"/>
            <p14:sldId id="141169235"/>
            <p14:sldId id="4671"/>
            <p14:sldId id="4672"/>
            <p14:sldId id="4673"/>
            <p14:sldId id="4674"/>
            <p14:sldId id="4605"/>
            <p14:sldId id="4606"/>
            <p14:sldId id="4607"/>
            <p14:sldId id="4675"/>
            <p14:sldId id="4676"/>
            <p14:sldId id="4677"/>
            <p14:sldId id="4678"/>
            <p14:sldId id="4679"/>
            <p14:sldId id="4680"/>
            <p14:sldId id="141169245"/>
            <p14:sldId id="141169246"/>
            <p14:sldId id="141169204"/>
            <p14:sldId id="141169205"/>
            <p14:sldId id="357"/>
            <p14:sldId id="141169244"/>
            <p14:sldId id="141169200"/>
            <p14:sldId id="4681"/>
            <p14:sldId id="141169242"/>
            <p14:sldId id="141169243"/>
            <p14:sldId id="141169207"/>
            <p14:sldId id="4682"/>
            <p14:sldId id="141169201"/>
            <p14:sldId id="141169208"/>
            <p14:sldId id="141169209"/>
            <p14:sldId id="141169210"/>
            <p14:sldId id="141169211"/>
            <p14:sldId id="1702"/>
            <p14:sldId id="307"/>
            <p14:sldId id="308"/>
          </p14:sldIdLst>
        </p14:section>
        <p14:section name="Sample slides" id="{FE79D234-09B0-7A4C-9C40-866AE14B99F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E2E0"/>
    <a:srgbClr val="BEBEBE"/>
    <a:srgbClr val="F8F8F8"/>
    <a:srgbClr val="0062FF"/>
    <a:srgbClr val="D4D4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13"/>
    <p:restoredTop sz="92136"/>
  </p:normalViewPr>
  <p:slideViewPr>
    <p:cSldViewPr snapToGrid="0" snapToObjects="1">
      <p:cViewPr varScale="1">
        <p:scale>
          <a:sx n="124" d="100"/>
          <a:sy n="124" d="100"/>
        </p:scale>
        <p:origin x="192" y="480"/>
      </p:cViewPr>
      <p:guideLst>
        <p:guide orient="horz" pos="1620"/>
        <p:guide pos="2880"/>
      </p:guideLst>
    </p:cSldViewPr>
  </p:slideViewPr>
  <p:outlineViewPr>
    <p:cViewPr>
      <p:scale>
        <a:sx n="33" d="100"/>
        <a:sy n="33" d="100"/>
      </p:scale>
      <p:origin x="0" y="-28360"/>
    </p:cViewPr>
  </p:outlineViewPr>
  <p:notesTextViewPr>
    <p:cViewPr>
      <p:scale>
        <a:sx n="1" d="1"/>
        <a:sy n="1" d="1"/>
      </p:scale>
      <p:origin x="0" y="0"/>
    </p:cViewPr>
  </p:notesTextViewPr>
  <p:sorterViewPr>
    <p:cViewPr>
      <p:scale>
        <a:sx n="86" d="100"/>
        <a:sy n="86" d="100"/>
      </p:scale>
      <p:origin x="0" y="0"/>
    </p:cViewPr>
  </p:sorter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openxmlformats.org/officeDocument/2006/relationships/tableStyles" Target="tableStyles.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11.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28" Type="http://schemas.openxmlformats.org/officeDocument/2006/relationships/slide" Target="slides/slide114.xml"/><Relationship Id="rId5" Type="http://schemas.openxmlformats.org/officeDocument/2006/relationships/slideMaster" Target="slideMasters/slideMaster5.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slide" Target="slides/slide99.xml"/><Relationship Id="rId118" Type="http://schemas.openxmlformats.org/officeDocument/2006/relationships/slide" Target="slides/slide104.xml"/><Relationship Id="rId134" Type="http://schemas.openxmlformats.org/officeDocument/2006/relationships/handoutMaster" Target="handoutMasters/handoutMaster1.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12.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124" Type="http://schemas.openxmlformats.org/officeDocument/2006/relationships/slide" Target="slides/slide110.xml"/><Relationship Id="rId129" Type="http://schemas.openxmlformats.org/officeDocument/2006/relationships/slide" Target="slides/slide115.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openxmlformats.org/officeDocument/2006/relationships/slide" Target="slides/slide116.xml"/><Relationship Id="rId135" Type="http://schemas.openxmlformats.org/officeDocument/2006/relationships/presProps" Target="presProps.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7" Type="http://schemas.openxmlformats.org/officeDocument/2006/relationships/slideMaster" Target="slideMasters/slideMaster7.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slideMaster" Target="slideMasters/slideMaster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viewProps" Target="viewProps.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4.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3" Type="http://schemas.openxmlformats.org/officeDocument/2006/relationships/slideMaster" Target="slideMasters/slideMaster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openxmlformats.org/officeDocument/2006/relationships/theme" Target="theme/theme1.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slide" Target="slides/slide118.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10.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dirty="0"/>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dirty="0"/>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Anyone want to guess what 1,459 is?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45126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My name’s still the same – although I now have a different job!</a:t>
            </a:r>
          </a:p>
        </p:txBody>
      </p:sp>
      <p:sp>
        <p:nvSpPr>
          <p:cNvPr id="4" name="Slide Number Placeholder 3"/>
          <p:cNvSpPr>
            <a:spLocks noGrp="1"/>
          </p:cNvSpPr>
          <p:nvPr>
            <p:ph type="sldNum" sz="quarter" idx="5"/>
          </p:nvPr>
        </p:nvSpPr>
        <p:spPr/>
        <p:txBody>
          <a:bodyPr/>
          <a:lstStyle/>
          <a:p>
            <a:fld id="{6E2E38B8-B0B4-AD41-AC6E-B781F46A9FD3}" type="slidenum">
              <a:rPr lang="en-US" smtClean="0"/>
              <a:pPr/>
              <a:t>11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5215200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784779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1253843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963067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4377864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572257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21686126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116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150697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 have a cool new logo!</a:t>
            </a:r>
          </a:p>
        </p:txBody>
      </p:sp>
      <p:sp>
        <p:nvSpPr>
          <p:cNvPr id="4" name="Slide Number Placeholder 3"/>
          <p:cNvSpPr>
            <a:spLocks noGrp="1"/>
          </p:cNvSpPr>
          <p:nvPr>
            <p:ph type="sldNum" sz="quarter" idx="5"/>
          </p:nvPr>
        </p:nvSpPr>
        <p:spPr/>
        <p:txBody>
          <a:bodyPr/>
          <a:lstStyle/>
          <a:p>
            <a:fld id="{6E2E38B8-B0B4-AD41-AC6E-B781F46A9FD3}" type="slidenum">
              <a:rPr lang="en-US" smtClean="0"/>
              <a:pPr/>
              <a:t>12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84953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But the overall key theme is the same!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24020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What defines success for YOUR organization? Any of these? Even one of them can drive business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571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bg2"/>
                </a:solidFill>
              </a:rPr>
              <a:t>How do we defined AIA? There are three key areas to visit.</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89485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Here’s another piece of advice from our template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0273868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Let’s just fix that up to be relevant here</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525230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How did we say to make ACE on containers simple/easier before? Use the cloud integration platform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586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Of course that’s now got a new name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431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we’ll fix this slide up! Note our cool new interface!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25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For conferences like these, we get ”Template Decks” so that our presentations look similar – why is that?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260236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Here’s the cloud pak for integration</a:t>
            </a: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70215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We’re going to focus on App Connect here</a:t>
            </a:r>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112623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How do I run it on the cloud pak? We need to create an instance. Designer or Dashboard?</a:t>
            </a: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223656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Let’s have a look at what ‘An Instance’ actually is…</a:t>
            </a:r>
          </a:p>
        </p:txBody>
      </p:sp>
      <p:sp>
        <p:nvSpPr>
          <p:cNvPr id="4" name="Slide Number Placeholder 3"/>
          <p:cNvSpPr>
            <a:spLocks noGrp="1"/>
          </p:cNvSpPr>
          <p:nvPr>
            <p:ph type="sldNum" sz="quarter" idx="5"/>
          </p:nvPr>
        </p:nvSpPr>
        <p:spPr/>
        <p:txBody>
          <a:bodyPr/>
          <a:lstStyle/>
          <a:p>
            <a:fld id="{6E2E38B8-B0B4-AD41-AC6E-B781F46A9FD3}" type="slidenum">
              <a:rPr lang="en-US" smtClean="0"/>
              <a:pPr/>
              <a:t>24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191899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 have instances and we have namespaces. We use those to create multiple separate ‘installs’ of the products. Note that the ‘Dashboard’ is an instance, which shows multiple deployment views of App Connect. We use namespaces to isolate instances but we can also have multiple instances in namespaces – with it so far?</a:t>
            </a:r>
          </a:p>
        </p:txBody>
      </p:sp>
      <p:sp>
        <p:nvSpPr>
          <p:cNvPr id="4" name="Slide Number Placeholder 3"/>
          <p:cNvSpPr>
            <a:spLocks noGrp="1"/>
          </p:cNvSpPr>
          <p:nvPr>
            <p:ph type="sldNum" sz="quarter" idx="5"/>
          </p:nvPr>
        </p:nvSpPr>
        <p:spPr/>
        <p:txBody>
          <a:bodyPr/>
          <a:lstStyle/>
          <a:p>
            <a:fld id="{6E2E38B8-B0B4-AD41-AC6E-B781F46A9FD3}" type="slidenum">
              <a:rPr lang="en-US" smtClean="0"/>
              <a:pPr/>
              <a:t>25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905889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Just to help out – we have both integrations and servers – note that ‘integration nodes’ are not used in the cloud pak – even though k8s has nodes. Nodes is a very overloaded term.</a:t>
            </a:r>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202333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08048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869411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How do we create a server? Let’s have a look</a:t>
            </a:r>
          </a:p>
        </p:txBody>
      </p:sp>
      <p:sp>
        <p:nvSpPr>
          <p:cNvPr id="4" name="Slide Number Placeholder 3"/>
          <p:cNvSpPr>
            <a:spLocks noGrp="1"/>
          </p:cNvSpPr>
          <p:nvPr>
            <p:ph type="sldNum" sz="quarter" idx="5"/>
          </p:nvPr>
        </p:nvSpPr>
        <p:spPr/>
        <p:txBody>
          <a:bodyPr/>
          <a:lstStyle/>
          <a:p>
            <a:fld id="{6E2E38B8-B0B4-AD41-AC6E-B781F46A9FD3}" type="slidenum">
              <a:rPr lang="en-US" smtClean="0"/>
              <a:pPr/>
              <a:t>29</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107333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30</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4276957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For conferences like these, we get ”Template Decks” so that our presentations look similar – why is that? </a:t>
            </a:r>
          </a:p>
        </p:txBody>
      </p:sp>
      <p:sp>
        <p:nvSpPr>
          <p:cNvPr id="4" name="Slide Number Placeholder 3"/>
          <p:cNvSpPr>
            <a:spLocks noGrp="1"/>
          </p:cNvSpPr>
          <p:nvPr>
            <p:ph type="sldNum" sz="quarter" idx="5"/>
          </p:nvPr>
        </p:nvSpPr>
        <p:spPr/>
        <p:txBody>
          <a:bodyPr/>
          <a:lstStyle/>
          <a:p>
            <a:fld id="{6E2E38B8-B0B4-AD41-AC6E-B781F46A9FD3}" type="slidenum">
              <a:rPr lang="en-US" smtClean="0"/>
              <a:pPr/>
              <a:t>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173218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3945103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How do we create a server? Let’s have a look</a:t>
            </a:r>
          </a:p>
        </p:txBody>
      </p:sp>
      <p:sp>
        <p:nvSpPr>
          <p:cNvPr id="4" name="Slide Number Placeholder 3"/>
          <p:cNvSpPr>
            <a:spLocks noGrp="1"/>
          </p:cNvSpPr>
          <p:nvPr>
            <p:ph type="sldNum" sz="quarter" idx="5"/>
          </p:nvPr>
        </p:nvSpPr>
        <p:spPr/>
        <p:txBody>
          <a:bodyPr/>
          <a:lstStyle/>
          <a:p>
            <a:fld id="{6E2E38B8-B0B4-AD41-AC6E-B781F46A9FD3}" type="slidenum">
              <a:rPr lang="en-US" smtClean="0"/>
              <a:pPr/>
              <a:t>32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18256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Well</a:t>
            </a:r>
            <a:r>
              <a:rPr lang="mr-IN" dirty="0"/>
              <a:t>…</a:t>
            </a:r>
            <a:r>
              <a:rPr lang="en-GB" dirty="0"/>
              <a:t>.no</a:t>
            </a:r>
          </a:p>
          <a:p>
            <a:endParaRPr lang="en-GB" dirty="0"/>
          </a:p>
          <a:p>
            <a:r>
              <a:rPr lang="en-GB" dirty="0"/>
              <a:t>We have two</a:t>
            </a:r>
            <a:r>
              <a:rPr lang="en-GB" baseline="0" dirty="0"/>
              <a:t> - Designer and Toolkit. </a:t>
            </a:r>
          </a:p>
          <a:p>
            <a:endParaRPr lang="en-GB" baseline="0" dirty="0"/>
          </a:p>
          <a:p>
            <a:r>
              <a:rPr lang="en-GB" baseline="0" dirty="0"/>
              <a:t>Designer is the web based, award-winning,  configuration-based tooling that enables users with a range of skillsets to quickly connect applications, integrate data and expose APIs using a model-driven approach </a:t>
            </a:r>
          </a:p>
          <a:p>
            <a:endParaRPr lang="en-GB" baseline="0" dirty="0"/>
          </a:p>
          <a:p>
            <a:r>
              <a:rPr lang="en-GB" baseline="0" dirty="0"/>
              <a:t>Toolkit is the powerful, eclipse based tooling for skilled integration practitioners that enables them to satisfy an even broader range of use cases</a:t>
            </a:r>
          </a:p>
          <a:p>
            <a:endParaRPr lang="en-GB" baseline="0" dirty="0"/>
          </a:p>
          <a:p>
            <a:r>
              <a:rPr lang="en-GB" baseline="0" dirty="0"/>
              <a:t>The two work independently of each other, but the real value comes when you bring them, and the users using them, together. </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F9E289-EE41-484D-B641-E284301B0D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2372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How do we create a server? Let’s have a look</a:t>
            </a:r>
          </a:p>
        </p:txBody>
      </p:sp>
      <p:sp>
        <p:nvSpPr>
          <p:cNvPr id="4" name="Slide Number Placeholder 3"/>
          <p:cNvSpPr>
            <a:spLocks noGrp="1"/>
          </p:cNvSpPr>
          <p:nvPr>
            <p:ph type="sldNum" sz="quarter" idx="5"/>
          </p:nvPr>
        </p:nvSpPr>
        <p:spPr/>
        <p:txBody>
          <a:bodyPr/>
          <a:lstStyle/>
          <a:p>
            <a:fld id="{6E2E38B8-B0B4-AD41-AC6E-B781F46A9FD3}" type="slidenum">
              <a:rPr lang="en-US" smtClean="0"/>
              <a:pPr/>
              <a:t>34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181829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139303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Well</a:t>
            </a:r>
            <a:r>
              <a:rPr lang="mr-IN" dirty="0"/>
              <a:t>…</a:t>
            </a:r>
            <a:r>
              <a:rPr lang="en-GB" dirty="0"/>
              <a:t>.no</a:t>
            </a:r>
          </a:p>
          <a:p>
            <a:endParaRPr lang="en-GB" dirty="0"/>
          </a:p>
          <a:p>
            <a:r>
              <a:rPr lang="en-GB" dirty="0"/>
              <a:t>We have two</a:t>
            </a:r>
            <a:r>
              <a:rPr lang="en-GB" baseline="0" dirty="0"/>
              <a:t> - Designer and Toolkit. </a:t>
            </a:r>
          </a:p>
          <a:p>
            <a:endParaRPr lang="en-GB" baseline="0" dirty="0"/>
          </a:p>
          <a:p>
            <a:r>
              <a:rPr lang="en-GB" baseline="0" dirty="0"/>
              <a:t>Designer is the web based, award-winning,  configuration-based tooling that enables users with a range of skillsets to quickly connect applications, integrate data and expose APIs using a model-driven approach </a:t>
            </a:r>
          </a:p>
          <a:p>
            <a:endParaRPr lang="en-GB" baseline="0" dirty="0"/>
          </a:p>
          <a:p>
            <a:r>
              <a:rPr lang="en-GB" baseline="0" dirty="0"/>
              <a:t>Toolkit is the powerful, eclipse based tooling for skilled integration practitioners that enables them to satisfy an even broader range of use cases</a:t>
            </a:r>
          </a:p>
          <a:p>
            <a:endParaRPr lang="en-GB" baseline="0" dirty="0"/>
          </a:p>
          <a:p>
            <a:r>
              <a:rPr lang="en-GB" baseline="0" dirty="0"/>
              <a:t>The two work independently of each other, but the real value comes when you bring them, and the users using them, together. </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F9E289-EE41-484D-B641-E284301B0D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606230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Well</a:t>
            </a:r>
            <a:r>
              <a:rPr lang="mr-IN" dirty="0"/>
              <a:t>…</a:t>
            </a:r>
            <a:r>
              <a:rPr lang="en-GB" dirty="0"/>
              <a:t>.no</a:t>
            </a:r>
          </a:p>
          <a:p>
            <a:endParaRPr lang="en-GB" dirty="0"/>
          </a:p>
          <a:p>
            <a:r>
              <a:rPr lang="en-GB" dirty="0"/>
              <a:t>We have two</a:t>
            </a:r>
            <a:r>
              <a:rPr lang="en-GB" baseline="0" dirty="0"/>
              <a:t> - Designer and Toolkit. </a:t>
            </a:r>
          </a:p>
          <a:p>
            <a:endParaRPr lang="en-GB" baseline="0" dirty="0"/>
          </a:p>
          <a:p>
            <a:r>
              <a:rPr lang="en-GB" baseline="0" dirty="0"/>
              <a:t>Designer is the web based, award-winning,  configuration-based tooling that enables users with a range of skillsets to quickly connect applications, integrate data and expose APIs using a model-driven approach </a:t>
            </a:r>
          </a:p>
          <a:p>
            <a:endParaRPr lang="en-GB" baseline="0" dirty="0"/>
          </a:p>
          <a:p>
            <a:r>
              <a:rPr lang="en-GB" baseline="0" dirty="0"/>
              <a:t>Toolkit is the powerful, eclipse based tooling for skilled integration practitioners that enables them to satisfy an even broader range of use cases</a:t>
            </a:r>
          </a:p>
          <a:p>
            <a:endParaRPr lang="en-GB" baseline="0" dirty="0"/>
          </a:p>
          <a:p>
            <a:r>
              <a:rPr lang="en-GB" baseline="0" dirty="0"/>
              <a:t>The two work independently of each other, but the real value comes when you bring them, and the users using them, together. </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9F9E289-EE41-484D-B641-E284301B0D03}"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8118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38</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0750819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39</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1207474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075685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dirty="0"/>
              <a:t>Does this look familiar? Not only is it from Think, but a lot of the questions from Think are still the same ..</a:t>
            </a: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126589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4128420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7673394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Once we have our container image, we need to define where our configuration goes.</a:t>
            </a:r>
          </a:p>
          <a:p>
            <a:r>
              <a:rPr lang="en-US" dirty="0"/>
              <a:t>ACE11 has policy overrides that we can use</a:t>
            </a:r>
          </a:p>
          <a:p>
            <a:r>
              <a:rPr lang="en-US" dirty="0"/>
              <a:t>We can override the BAR file still on container startup if we wish?</a:t>
            </a:r>
          </a:p>
          <a:p>
            <a:r>
              <a:rPr lang="en-US" dirty="0"/>
              <a:t>Kubernetes has config maps and secrets for us to use</a:t>
            </a:r>
          </a:p>
          <a:p>
            <a:r>
              <a:rPr lang="en-US" dirty="0"/>
              <a:t>Config maps can be environment variables or files – your choice!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2822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we’ll fix this slide up! Note our cool new interface!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2652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9282815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8733430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48</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256824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49</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0893161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51</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3919760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The key thing here is we are saying ‘Make it look like this’ not ‘Please do this, then this, then this’</a:t>
            </a:r>
          </a:p>
        </p:txBody>
      </p:sp>
      <p:sp>
        <p:nvSpPr>
          <p:cNvPr id="4" name="Slide Number Placeholder 3"/>
          <p:cNvSpPr>
            <a:spLocks noGrp="1"/>
          </p:cNvSpPr>
          <p:nvPr>
            <p:ph type="sldNum" sz="quarter" idx="5"/>
          </p:nvPr>
        </p:nvSpPr>
        <p:spPr/>
        <p:txBody>
          <a:bodyPr/>
          <a:lstStyle/>
          <a:p>
            <a:fld id="{6E2E38B8-B0B4-AD41-AC6E-B781F46A9FD3}" type="slidenum">
              <a:rPr lang="en-US" smtClean="0"/>
              <a:pPr/>
              <a:t>52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760934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Well, yes it does – if I saw you in the Marriott in 2019, “Hello Again!”</a:t>
            </a:r>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78271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365395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1064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has a number of layers. Each of these layers builds on the previous ones – a kind of inheritance model.</a:t>
            </a:r>
          </a:p>
          <a:p>
            <a:endParaRPr lang="en-US" dirty="0"/>
          </a:p>
          <a:p>
            <a:r>
              <a:rPr lang="en-US" dirty="0"/>
              <a:t>So we build up all of our layers to make sure we have all of the content and capabilities we need when we run it.</a:t>
            </a:r>
          </a:p>
          <a:p>
            <a:endParaRPr lang="en-US" dirty="0"/>
          </a:p>
          <a:p>
            <a:r>
              <a:rPr lang="en-US" dirty="0"/>
              <a:t>Containers are lightweight – don’t put things in ‘just in case’. Containers are ephemeral, you can create a new one.</a:t>
            </a:r>
          </a:p>
          <a:p>
            <a:endParaRPr lang="en-US" dirty="0"/>
          </a:p>
          <a:p>
            <a:r>
              <a:rPr lang="en-US" dirty="0"/>
              <a:t>(The image is like a class – when it runs it’s like an instance)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7144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Let’s just fix that up to be relevant here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56</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9369689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6851232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58</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644652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59</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7557662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7822862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743088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891608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Did you come to Dallas last year (or see one of the webcast repeats)</a:t>
            </a:r>
          </a:p>
        </p:txBody>
      </p:sp>
      <p:sp>
        <p:nvSpPr>
          <p:cNvPr id="4" name="Slide Number Placeholder 3"/>
          <p:cNvSpPr>
            <a:spLocks noGrp="1"/>
          </p:cNvSpPr>
          <p:nvPr>
            <p:ph type="sldNum" sz="quarter" idx="5"/>
          </p:nvPr>
        </p:nvSpPr>
        <p:spPr/>
        <p:txBody>
          <a:bodyPr/>
          <a:lstStyle/>
          <a:p>
            <a:fld id="{6E2E38B8-B0B4-AD41-AC6E-B781F46A9FD3}" type="slidenum">
              <a:rPr lang="en-US" smtClean="0"/>
              <a:pPr/>
              <a:t>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504316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631005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324261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7252684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9387216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584080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If we got them really small, just think how many we could have - we'd have true independence!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6942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69</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6168709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5323525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47245716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02971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Let’s just update the date</a:t>
            </a:r>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74252717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6068066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737776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618838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4567241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941545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78</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2845438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79</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316985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0168585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828618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57722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the session number</a:t>
            </a:r>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2270377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83</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47444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386054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85</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9530993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be able to deploy in a risk-free way.</a:t>
            </a:r>
          </a:p>
          <a:p>
            <a:r>
              <a:rPr lang="en-US" dirty="0"/>
              <a:t>We want to be able to deploy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14445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Why do we have environments?</a:t>
            </a:r>
          </a:p>
          <a:p>
            <a:endParaRPr lang="en-US" dirty="0"/>
          </a:p>
          <a:p>
            <a:r>
              <a:rPr lang="en-US" dirty="0"/>
              <a:t>Because we have dependencies like MQ, Databases, ESB, Infrastructure etc.</a:t>
            </a:r>
          </a:p>
          <a:p>
            <a:endParaRPr lang="en-US" dirty="0"/>
          </a:p>
          <a:p>
            <a:r>
              <a:rPr lang="en-US" dirty="0"/>
              <a:t>If we took the “environments” away, could we be more agile?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760576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Environments differ. Why? Because someone has to keep EVERYTHING up to date.</a:t>
            </a:r>
          </a:p>
          <a:p>
            <a:br>
              <a:rPr lang="en-US" dirty="0"/>
            </a:br>
            <a:r>
              <a:rPr lang="en-US" dirty="0"/>
              <a:t>And every deployment or config tweak makes a difference.</a:t>
            </a:r>
          </a:p>
          <a:p>
            <a:br>
              <a:rPr lang="en-US" dirty="0"/>
            </a:br>
            <a:r>
              <a:rPr lang="en-US" dirty="0"/>
              <a:t>Keeping environments in sync is hard. And different people have different needs for the environments leading to conflict.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1956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“It works in UAT but not in DEV”</a:t>
            </a:r>
          </a:p>
          <a:p>
            <a:endParaRPr lang="en-US" dirty="0"/>
          </a:p>
          <a:p>
            <a:r>
              <a:rPr lang="en-US" dirty="0"/>
              <a:t>“Be responsible for your own environment”</a:t>
            </a:r>
          </a:p>
          <a:p>
            <a:endParaRPr lang="en-US" dirty="0"/>
          </a:p>
          <a:p>
            <a:r>
              <a:rPr lang="en-US" dirty="0"/>
              <a:t>Why do I need to wait for UAT to do performance test? Why not in dev? Why can’t we test NFRs earlier?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3489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So why not Make DEV look more like PROD?</a:t>
            </a:r>
          </a:p>
          <a:p>
            <a:endParaRPr lang="en-US" dirty="0"/>
          </a:p>
          <a:p>
            <a:r>
              <a:rPr lang="en-US" dirty="0"/>
              <a:t>This would be great but look how many containers we now have!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63697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err="1"/>
              <a:t>HOwever</a:t>
            </a:r>
            <a:r>
              <a:rPr lang="en-US" dirty="0"/>
              <a:t> if DEV looks more like prod – how many environments do you need?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4074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Environments cost money</a:t>
            </a:r>
          </a:p>
          <a:p>
            <a:endParaRPr lang="en-US" dirty="0"/>
          </a:p>
          <a:p>
            <a:r>
              <a:rPr lang="en-US" dirty="0"/>
              <a:t>Do you use them all, all the time?</a:t>
            </a:r>
          </a:p>
          <a:p>
            <a:endParaRPr lang="en-US" dirty="0"/>
          </a:p>
          <a:p>
            <a:r>
              <a:rPr lang="en-US" dirty="0"/>
              <a:t>Spin them up when you need them – drop them when you don’t. Use the cloud philosophy.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093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And the </a:t>
            </a:r>
            <a:r>
              <a:rPr lang="en-US" dirty="0" err="1"/>
              <a:t>titile</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27493891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99</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8530958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100</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3544234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101</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614494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102</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40988657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So what kind of images do you build? ACE? Or </a:t>
            </a:r>
            <a:r>
              <a:rPr lang="en-US" dirty="0" err="1"/>
              <a:t>ACE+Flows</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CB1163F-A576-A142-A9A1-7118BFAEBF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0200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104</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33888323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106</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269856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107</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369610476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108</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59708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109</a:t>
            </a:fld>
            <a:endParaRPr lang="en-US" dirty="0"/>
          </a:p>
        </p:txBody>
      </p:sp>
      <p:sp>
        <p:nvSpPr>
          <p:cNvPr id="5" name="Footer Placeholder 4"/>
          <p:cNvSpPr>
            <a:spLocks noGrp="1"/>
          </p:cNvSpPr>
          <p:nvPr>
            <p:ph type="ftr" sz="quarter" idx="4"/>
          </p:nvPr>
        </p:nvSpPr>
        <p:spPr/>
        <p:txBody>
          <a:bodyPr/>
          <a:lstStyle/>
          <a:p>
            <a:r>
              <a:rPr lang="en-US"/>
              <a:t>Group Name / DOC ID / Month XX, 2019 / © 2019 IBM Corporation</a:t>
            </a:r>
            <a:endParaRPr lang="en-US" dirty="0"/>
          </a:p>
        </p:txBody>
      </p:sp>
    </p:spTree>
    <p:extLst>
      <p:ext uri="{BB962C8B-B14F-4D97-AF65-F5344CB8AC3E}">
        <p14:creationId xmlns:p14="http://schemas.microsoft.com/office/powerpoint/2010/main" val="1896169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eg"/><Relationship Id="rId1" Type="http://schemas.openxmlformats.org/officeDocument/2006/relationships/slideMaster" Target="../slideMasters/slideMaster6.xml"/><Relationship Id="rId5" Type="http://schemas.microsoft.com/office/2007/relationships/hdphoto" Target="../media/hdphoto2.wdp"/><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6.xml"/><Relationship Id="rId5" Type="http://schemas.microsoft.com/office/2007/relationships/hdphoto" Target="../media/hdphoto3.wdp"/><Relationship Id="rId4" Type="http://schemas.openxmlformats.org/officeDocument/2006/relationships/image" Target="../media/image11.png"/></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7.xml"/><Relationship Id="rId5" Type="http://schemas.microsoft.com/office/2007/relationships/hdphoto" Target="../media/hdphoto4.wdp"/><Relationship Id="rId4" Type="http://schemas.openxmlformats.org/officeDocument/2006/relationships/image" Target="../media/image2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jpeg"/><Relationship Id="rId1" Type="http://schemas.openxmlformats.org/officeDocument/2006/relationships/slideMaster" Target="../slideMasters/slideMaster7.xml"/><Relationship Id="rId5" Type="http://schemas.microsoft.com/office/2007/relationships/hdphoto" Target="../media/hdphoto5.wdp"/><Relationship Id="rId4" Type="http://schemas.openxmlformats.org/officeDocument/2006/relationships/image" Target="../media/image22.png"/></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8.xml"/><Relationship Id="rId5" Type="http://schemas.openxmlformats.org/officeDocument/2006/relationships/image" Target="../media/image29.png"/><Relationship Id="rId4" Type="http://schemas.openxmlformats.org/officeDocument/2006/relationships/image" Target="../media/image28.jpg"/></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9.xml"/><Relationship Id="rId5" Type="http://schemas.microsoft.com/office/2007/relationships/hdphoto" Target="../media/hdphoto6.wdp"/><Relationship Id="rId4" Type="http://schemas.openxmlformats.org/officeDocument/2006/relationships/image" Target="../media/image35.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6.png"/><Relationship Id="rId1" Type="http://schemas.openxmlformats.org/officeDocument/2006/relationships/slideMaster" Target="../slideMasters/slideMaster9.xml"/><Relationship Id="rId4" Type="http://schemas.openxmlformats.org/officeDocument/2006/relationships/image" Target="../media/image37.png"/></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2.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Master" Target="../slideMasters/slideMaster13.xml"/><Relationship Id="rId4" Type="http://schemas.openxmlformats.org/officeDocument/2006/relationships/image" Target="../media/image46.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4.xml"/><Relationship Id="rId5" Type="http://schemas.microsoft.com/office/2007/relationships/hdphoto" Target="../media/hdphoto7.wdp"/><Relationship Id="rId4" Type="http://schemas.openxmlformats.org/officeDocument/2006/relationships/image" Target="../media/image11.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14.xml"/><Relationship Id="rId5" Type="http://schemas.microsoft.com/office/2007/relationships/hdphoto" Target="../media/hdphoto8.wdp"/><Relationship Id="rId4" Type="http://schemas.openxmlformats.org/officeDocument/2006/relationships/image" Target="../media/image11.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5" name="Picture 4" descr="A close up of a sign&#10;&#10;Description automatically generated">
            <a:extLst>
              <a:ext uri="{FF2B5EF4-FFF2-40B4-BE49-F238E27FC236}">
                <a16:creationId xmlns:a16="http://schemas.microsoft.com/office/drawing/2014/main" id="{12BF3DF0-A4FA-1B4D-A22E-33CA6AF706F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599" y="4546183"/>
            <a:ext cx="401856" cy="356017"/>
          </a:xfrm>
          <a:prstGeom prst="rect">
            <a:avLst/>
          </a:prstGeom>
        </p:spPr>
      </p:pic>
      <p:sp>
        <p:nvSpPr>
          <p:cNvPr id="6" name="Footer Placeholder">
            <a:extLst>
              <a:ext uri="{FF2B5EF4-FFF2-40B4-BE49-F238E27FC236}">
                <a16:creationId xmlns:a16="http://schemas.microsoft.com/office/drawing/2014/main" id="{68CC0107-F5F9-C346-84B7-C26EBC70A356}"/>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F937B438-9CC6-8442-82D2-2B729586D8AB}"/>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A5E53D3B-8054-0D42-A8C7-9FABF21F428B}"/>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28605125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2B3166AC-3845-E546-ADEB-57CB69F6B03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5298680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01775ECD-ECF9-B54B-9D9C-AA1C747BA6F7}"/>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8245652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6F673300-0161-D74B-A255-F9AE9DEA013E}"/>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7694618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6AEC71E7-7E9D-5441-83E1-C0BA5951B270}"/>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1951553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9E4D46C0-6B33-D942-A37A-3DC5342055C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212335720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E113B3E1-A498-9043-8733-8B5507544CC3}"/>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2416084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6C6A8025-77A9-C44F-9622-2BD5D2980DD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22365110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09508288-98CF-AF48-932D-0D43A54393A0}"/>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17588837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22515315-C725-5F44-8370-18C3B88E782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759270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ADF4C36C-847A-8B47-8917-5FC908D0B65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53008A7F-4677-9E41-8763-32F1C935F17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85188311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519E1FE9-DF65-3D4E-89F2-2B8865612F66}"/>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2534887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5EC9EB16-64FE-C74D-8B7E-7AFDFE7C4E4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8094255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3" name="Footer Placeholder">
            <a:extLst>
              <a:ext uri="{FF2B5EF4-FFF2-40B4-BE49-F238E27FC236}">
                <a16:creationId xmlns:a16="http://schemas.microsoft.com/office/drawing/2014/main" id="{D64E0BD2-55EA-EB48-98D8-0AB9045B7D34}"/>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2825008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3" name="Footer Placeholder">
            <a:extLst>
              <a:ext uri="{FF2B5EF4-FFF2-40B4-BE49-F238E27FC236}">
                <a16:creationId xmlns:a16="http://schemas.microsoft.com/office/drawing/2014/main" id="{22317102-9490-EA46-9CF9-5644BB80D520}"/>
              </a:ext>
            </a:extLst>
          </p:cNvPr>
          <p:cNvSpPr txBox="1">
            <a:spLocks/>
          </p:cNvSpPr>
          <p:nvPr userDrawn="1"/>
        </p:nvSpPr>
        <p:spPr>
          <a:xfrm>
            <a:off x="342964" y="4816526"/>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err="1"/>
              <a:t>TechCon</a:t>
            </a:r>
            <a:r>
              <a:rPr lang="en-US" dirty="0"/>
              <a:t> 2020 / © 2020 IBM Corporation</a:t>
            </a:r>
          </a:p>
        </p:txBody>
      </p:sp>
    </p:spTree>
    <p:extLst>
      <p:ext uri="{BB962C8B-B14F-4D97-AF65-F5344CB8AC3E}">
        <p14:creationId xmlns:p14="http://schemas.microsoft.com/office/powerpoint/2010/main" val="16981781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5" name="Footer Placeholder">
            <a:extLst>
              <a:ext uri="{FF2B5EF4-FFF2-40B4-BE49-F238E27FC236}">
                <a16:creationId xmlns:a16="http://schemas.microsoft.com/office/drawing/2014/main" id="{9B333C69-AA3E-C34F-BF2B-E64941C0004D}"/>
              </a:ext>
            </a:extLst>
          </p:cNvPr>
          <p:cNvSpPr txBox="1">
            <a:spLocks/>
          </p:cNvSpPr>
          <p:nvPr userDrawn="1"/>
        </p:nvSpPr>
        <p:spPr>
          <a:xfrm>
            <a:off x="342964" y="4816526"/>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err="1"/>
              <a:t>TechCon</a:t>
            </a:r>
            <a:r>
              <a:rPr lang="en-US" dirty="0"/>
              <a:t> 2020 / © 2020 IBM Corporation</a:t>
            </a:r>
          </a:p>
        </p:txBody>
      </p:sp>
    </p:spTree>
    <p:extLst>
      <p:ext uri="{BB962C8B-B14F-4D97-AF65-F5344CB8AC3E}">
        <p14:creationId xmlns:p14="http://schemas.microsoft.com/office/powerpoint/2010/main" val="179075423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79BF80E1-AF81-C849-A16B-9734552237C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0387366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5D426D38-FCA0-D943-BF32-AEB5EB0E8BF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43145971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A8DB8CA4-F35C-774D-B760-EEF49692726D}"/>
              </a:ext>
            </a:extLst>
          </p:cNvPr>
          <p:cNvSpPr txBox="1">
            <a:spLocks/>
          </p:cNvSpPr>
          <p:nvPr userDrawn="1"/>
        </p:nvSpPr>
        <p:spPr>
          <a:xfrm>
            <a:off x="342964" y="4816526"/>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err="1"/>
              <a:t>TechCon</a:t>
            </a:r>
            <a:r>
              <a:rPr lang="en-US" dirty="0"/>
              <a:t> 2020 / © 2020 IBM Corporation</a:t>
            </a:r>
          </a:p>
        </p:txBody>
      </p:sp>
    </p:spTree>
    <p:extLst>
      <p:ext uri="{BB962C8B-B14F-4D97-AF65-F5344CB8AC3E}">
        <p14:creationId xmlns:p14="http://schemas.microsoft.com/office/powerpoint/2010/main" val="21264870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CFDF6F07-E096-234F-86E8-085F58B52085}"/>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96966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0030BFE7-7E42-9B47-8EB5-F77E4A9423E5}"/>
              </a:ext>
            </a:extLst>
          </p:cNvPr>
          <p:cNvSpPr txBox="1">
            <a:spLocks/>
          </p:cNvSpPr>
          <p:nvPr userDrawn="1"/>
        </p:nvSpPr>
        <p:spPr>
          <a:xfrm>
            <a:off x="237809" y="4787900"/>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TechCon 2020 / © 2020 IBM Corporation</a:t>
            </a:r>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F79A62E3-ADE5-204D-BCBB-528011489C0B}"/>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9236266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85C61CA5-4A4E-FC4D-8C2D-BE9FEF9490A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05142726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691742C7-3190-E14A-A52C-F2F4E5395A9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6557718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FA3960E7-284A-C340-9497-64C9AFF79277}"/>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207352634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428E9E9C-05E6-9746-A8F3-27CD73291943}"/>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18483691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BE652A68-6A74-8445-AEFD-9DD0FD875AF5}"/>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8176239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50EDC51A-A733-0F41-A390-C3AAA581272D}"/>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9775826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ibm sign-off">
    <p:bg>
      <p:bgPr>
        <a:gradFill>
          <a:gsLst>
            <a:gs pos="0">
              <a:srgbClr val="1EE2E0"/>
            </a:gs>
            <a:gs pos="98000">
              <a:schemeClr val="accent2">
                <a:lumMod val="75000"/>
              </a:schemeClr>
            </a:gs>
          </a:gsLst>
          <a:lin ang="4200000" scaled="0"/>
        </a:gra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5" name="Picture 4" descr="A close up of a sign&#10;&#10;Description automatically generated">
            <a:extLst>
              <a:ext uri="{FF2B5EF4-FFF2-40B4-BE49-F238E27FC236}">
                <a16:creationId xmlns:a16="http://schemas.microsoft.com/office/drawing/2014/main" id="{5D09781A-32CA-BF46-91A7-02F49D9DC18E}"/>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8187" y="1811911"/>
            <a:ext cx="1287625" cy="1140747"/>
          </a:xfrm>
          <a:prstGeom prst="rect">
            <a:avLst/>
          </a:prstGeom>
        </p:spPr>
      </p:pic>
      <p:sp>
        <p:nvSpPr>
          <p:cNvPr id="7" name="Footer Placeholder">
            <a:extLst>
              <a:ext uri="{FF2B5EF4-FFF2-40B4-BE49-F238E27FC236}">
                <a16:creationId xmlns:a16="http://schemas.microsoft.com/office/drawing/2014/main" id="{E31B31EA-C910-2A46-A0ED-EC59487BB6E0}"/>
              </a:ext>
            </a:extLst>
          </p:cNvPr>
          <p:cNvSpPr txBox="1">
            <a:spLocks/>
          </p:cNvSpPr>
          <p:nvPr userDrawn="1"/>
        </p:nvSpPr>
        <p:spPr>
          <a:xfrm>
            <a:off x="474621" y="4836190"/>
            <a:ext cx="3513802" cy="45719"/>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err="1">
                <a:solidFill>
                  <a:schemeClr val="tx1"/>
                </a:solidFill>
              </a:rPr>
              <a:t>TechCon</a:t>
            </a:r>
            <a:r>
              <a:rPr lang="en-US" dirty="0">
                <a:solidFill>
                  <a:schemeClr val="tx1"/>
                </a:solidFill>
              </a:rPr>
              <a:t> 2020 / © 2020 IBM Corporation</a:t>
            </a:r>
          </a:p>
        </p:txBody>
      </p:sp>
    </p:spTree>
    <p:extLst>
      <p:ext uri="{BB962C8B-B14F-4D97-AF65-F5344CB8AC3E}">
        <p14:creationId xmlns:p14="http://schemas.microsoft.com/office/powerpoint/2010/main" val="157739670"/>
      </p:ext>
    </p:extLst>
  </p:cSld>
  <p:clrMapOvr>
    <a:overrideClrMapping bg1="lt1" tx1="dk1" bg2="lt2" tx2="dk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ibm sign-off">
    <p:bg>
      <p:bgPr>
        <a:solidFill>
          <a:schemeClr val="tx1"/>
        </a:soli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descr="A picture containing drawing, clock, light&#10;&#10;Description automatically generated">
            <a:extLst>
              <a:ext uri="{FF2B5EF4-FFF2-40B4-BE49-F238E27FC236}">
                <a16:creationId xmlns:a16="http://schemas.microsoft.com/office/drawing/2014/main" id="{C69D40A0-A5E8-894C-8486-7000D96FE58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363685" y="1972388"/>
            <a:ext cx="2416629" cy="561611"/>
          </a:xfrm>
          <a:prstGeom prst="rect">
            <a:avLst/>
          </a:prstGeom>
        </p:spPr>
      </p:pic>
      <p:sp>
        <p:nvSpPr>
          <p:cNvPr id="7" name="Footer Placeholder">
            <a:extLst>
              <a:ext uri="{FF2B5EF4-FFF2-40B4-BE49-F238E27FC236}">
                <a16:creationId xmlns:a16="http://schemas.microsoft.com/office/drawing/2014/main" id="{92FAED44-B31F-3844-AED2-3EAB2DA39811}"/>
              </a:ext>
            </a:extLst>
          </p:cNvPr>
          <p:cNvSpPr txBox="1">
            <a:spLocks/>
          </p:cNvSpPr>
          <p:nvPr userDrawn="1"/>
        </p:nvSpPr>
        <p:spPr>
          <a:xfrm>
            <a:off x="342964" y="4816526"/>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err="1"/>
              <a:t>TechCon</a:t>
            </a:r>
            <a:r>
              <a:rPr lang="en-US" dirty="0"/>
              <a:t> 2020 / © 2020 IBM Corporation</a:t>
            </a:r>
          </a:p>
        </p:txBody>
      </p:sp>
    </p:spTree>
    <p:extLst>
      <p:ext uri="{BB962C8B-B14F-4D97-AF65-F5344CB8AC3E}">
        <p14:creationId xmlns:p14="http://schemas.microsoft.com/office/powerpoint/2010/main" val="246636068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3196" y="2312884"/>
            <a:ext cx="1297608" cy="517732"/>
          </a:xfrm>
          <a:prstGeom prst="rect">
            <a:avLst/>
          </a:prstGeom>
        </p:spPr>
      </p:pic>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867AC2E8-B062-244A-9F32-27B4642BD5A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863216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433C2140-0548-9942-82D5-E662A8CDB5E1}"/>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9144000" cy="5143501"/>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4331" y="53646"/>
            <a:ext cx="1599819" cy="505235"/>
          </a:xfrm>
          <a:prstGeom prst="rect">
            <a:avLst/>
          </a:prstGeom>
        </p:spPr>
      </p:pic>
      <p:pic>
        <p:nvPicPr>
          <p:cNvPr id="9" name="Picture 8" descr="ibm_gry.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9603820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70" y="0"/>
            <a:ext cx="9145271" cy="5143500"/>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4331" y="53646"/>
            <a:ext cx="1599819" cy="505235"/>
          </a:xfrm>
          <a:prstGeom prst="rect">
            <a:avLst/>
          </a:prstGeom>
        </p:spPr>
      </p:pic>
      <p:pic>
        <p:nvPicPr>
          <p:cNvPr id="19" name="Picture 18" descr="ibm_gry.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421822511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a:t>Think 2019 / Deploy App Connect V11 Agile / Feb 14, 2019 / © 2019 IBM Corporation</a:t>
            </a:r>
            <a:endParaRPr lang="en-US"/>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278819816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t>Think 2019 / Deploy App Connect V11 Agile / Feb 14,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152366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379814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Think 2019 / Deploy App Connect V11 Agile / Feb 14,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9018194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Think 2019 / Deploy App Connect V11 Agile / Feb 14,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41171510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71220414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85867889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594111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456B3B9B-F4A3-8845-9D2E-251F79630D1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470886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273364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30603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745465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77441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369201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51172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6934317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77109110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4947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A7DA1AF6-280D-D845-BCD3-F1AEF84E60C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7650371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33314858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814048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8343766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6360487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386531743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41306141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77805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225647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1665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2F6F9BD7-59AF-6D41-9A02-8A0F98744C95}"/>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32257267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3312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59034085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90367751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4321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94605963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7928800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plit Content_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4557532" y="1"/>
            <a:ext cx="4586468"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EC204A5D-BB4E-4D46-9A01-C23F1ED75F76}"/>
              </a:ext>
            </a:extLst>
          </p:cNvPr>
          <p:cNvSpPr/>
          <p:nvPr userDrawn="1"/>
        </p:nvSpPr>
        <p:spPr>
          <a:xfrm>
            <a:off x="0" y="1"/>
            <a:ext cx="4572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2" y="4499360"/>
            <a:ext cx="405849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
        <p:nvSpPr>
          <p:cNvPr id="10" name="TextBox 9">
            <a:extLst>
              <a:ext uri="{FF2B5EF4-FFF2-40B4-BE49-F238E27FC236}">
                <a16:creationId xmlns:a16="http://schemas.microsoft.com/office/drawing/2014/main" id="{9DC59C08-6323-C64D-B716-AE2BB50BA423}"/>
              </a:ext>
            </a:extLst>
          </p:cNvPr>
          <p:cNvSpPr txBox="1"/>
          <p:nvPr userDrawn="1"/>
        </p:nvSpPr>
        <p:spPr>
          <a:xfrm>
            <a:off x="216801" y="4648306"/>
            <a:ext cx="2446655"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Tree>
    <p:extLst>
      <p:ext uri="{BB962C8B-B14F-4D97-AF65-F5344CB8AC3E}">
        <p14:creationId xmlns:p14="http://schemas.microsoft.com/office/powerpoint/2010/main" val="365426308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9005"/>
            <a:ext cx="9144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0" name="Rectangle 9">
            <a:extLst>
              <a:ext uri="{FF2B5EF4-FFF2-40B4-BE49-F238E27FC236}">
                <a16:creationId xmlns:a16="http://schemas.microsoft.com/office/drawing/2014/main" id="{208E228F-492F-184A-8834-57099809BF87}"/>
              </a:ext>
            </a:extLst>
          </p:cNvPr>
          <p:cNvSpPr/>
          <p:nvPr userDrawn="1"/>
        </p:nvSpPr>
        <p:spPr>
          <a:xfrm>
            <a:off x="0" y="9005"/>
            <a:ext cx="9140300" cy="1006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1" y="4499360"/>
            <a:ext cx="8588384"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16801" y="4648306"/>
            <a:ext cx="2725760"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Tree>
    <p:extLst>
      <p:ext uri="{BB962C8B-B14F-4D97-AF65-F5344CB8AC3E}">
        <p14:creationId xmlns:p14="http://schemas.microsoft.com/office/powerpoint/2010/main" val="181366830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984159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45C42E96-15B5-584B-8E8A-8F605D59419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39624692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GB"/>
              <a:t>Think 2019 / Deploy App Connect V11 Agile / Feb 14, 2019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42351953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a:t>Think 2019 / Deploy App Connect V11 Agile / Feb 14,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61352567"/>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75548740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05748815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7111731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1475759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15199828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51574613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672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3" name="Footer Placeholder">
            <a:extLst>
              <a:ext uri="{FF2B5EF4-FFF2-40B4-BE49-F238E27FC236}">
                <a16:creationId xmlns:a16="http://schemas.microsoft.com/office/drawing/2014/main" id="{F8B12497-B5C8-5F4D-8836-8BAFED550437}"/>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866064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GB"/>
              <a:t>Think 2019 / Deploy App Connect V11 Agile / Feb 14, 2019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880797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90970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44209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969712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063015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747102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143364782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155818738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3322383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8449948A-0850-504D-A600-1F96E5717171}"/>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8156831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6768288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40800451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6708619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309447239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00937039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177659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403287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427005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23141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277CB97B-3CEF-0142-AC69-9178BFA8BDD0}"/>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A115619E-8676-DD48-A6BF-D0760C1D46D4}"/>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9155355"/>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69855926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89855370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19768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73718165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421595936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9144000" cy="5143501"/>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474331" y="53646"/>
            <a:ext cx="1599819" cy="505235"/>
          </a:xfrm>
          <a:prstGeom prst="rect">
            <a:avLst/>
          </a:prstGeom>
        </p:spPr>
      </p:pic>
      <p:pic>
        <p:nvPicPr>
          <p:cNvPr id="9" name="Picture 8" descr="ibm_gry.png"/>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195630411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70" y="0"/>
            <a:ext cx="9145271" cy="5143500"/>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474331" y="53646"/>
            <a:ext cx="1599819" cy="505235"/>
          </a:xfrm>
          <a:prstGeom prst="rect">
            <a:avLst/>
          </a:prstGeom>
        </p:spPr>
      </p:pic>
      <p:pic>
        <p:nvPicPr>
          <p:cNvPr id="19" name="Picture 18" descr="ibm_gry.png"/>
          <p:cNvPicPr>
            <a:picLocks noChangeAspect="1"/>
          </p:cNvPicPr>
          <p:nvPr userDrawn="1"/>
        </p:nvPicPr>
        <p:blipFill>
          <a:blip r:embed="rId4" cstate="hq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US"/>
              <a:t>Think 2019 / DOC ID / Month XX, 2019 / © 2019 IBM Corporation</a:t>
            </a:r>
          </a:p>
        </p:txBody>
      </p:sp>
    </p:spTree>
    <p:extLst>
      <p:ext uri="{BB962C8B-B14F-4D97-AF65-F5344CB8AC3E}">
        <p14:creationId xmlns:p14="http://schemas.microsoft.com/office/powerpoint/2010/main" val="393256512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GB">
                <a:solidFill>
                  <a:srgbClr val="000000"/>
                </a:solidFill>
              </a:rPr>
              <a:t>Think 2019 / DOC ID / Month XX, 2019 / © 2019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23203965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GB">
                <a:solidFill>
                  <a:srgbClr val="000000"/>
                </a:solidFill>
              </a:rPr>
              <a:t>Think 2019 / DOC ID / Month XX, 2019 / © 2019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25753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7BDC1C02-6689-1E4C-9D68-206CA078CCCB}"/>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0454109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91701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solidFill>
                  <a:srgbClr val="000000"/>
                </a:solidFill>
              </a:rPr>
              <a:t>Think 2019 / DOC ID / Month XX, 2019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8830204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solidFill>
                  <a:srgbClr val="000000"/>
                </a:solidFill>
              </a:rPr>
              <a:t>Think 2019 / DOC ID / Month XX, 2019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97443494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Tree>
    <p:extLst>
      <p:ext uri="{BB962C8B-B14F-4D97-AF65-F5344CB8AC3E}">
        <p14:creationId xmlns:p14="http://schemas.microsoft.com/office/powerpoint/2010/main" val="239952864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GB">
                <a:solidFill>
                  <a:srgbClr val="000000"/>
                </a:solidFill>
              </a:rPr>
              <a:t>Think 2019 / DOC ID / Month XX, 2019 / © 2019 IBM Corporation</a:t>
            </a:r>
            <a:endParaRPr lang="en-US">
              <a:solidFill>
                <a:srgbClr val="000000"/>
              </a:solidFill>
            </a:endParaRPr>
          </a:p>
        </p:txBody>
      </p:sp>
    </p:spTree>
    <p:extLst>
      <p:ext uri="{BB962C8B-B14F-4D97-AF65-F5344CB8AC3E}">
        <p14:creationId xmlns:p14="http://schemas.microsoft.com/office/powerpoint/2010/main" val="77412258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3275145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746304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76684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08694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2073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014E6D8C-6823-E447-B231-EDE81AD690B6}"/>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99832870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724082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258765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39140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4706118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Tree>
    <p:extLst>
      <p:ext uri="{BB962C8B-B14F-4D97-AF65-F5344CB8AC3E}">
        <p14:creationId xmlns:p14="http://schemas.microsoft.com/office/powerpoint/2010/main" val="2731623902"/>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Tree>
    <p:extLst>
      <p:ext uri="{BB962C8B-B14F-4D97-AF65-F5344CB8AC3E}">
        <p14:creationId xmlns:p14="http://schemas.microsoft.com/office/powerpoint/2010/main" val="9324164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Tree>
    <p:extLst>
      <p:ext uri="{BB962C8B-B14F-4D97-AF65-F5344CB8AC3E}">
        <p14:creationId xmlns:p14="http://schemas.microsoft.com/office/powerpoint/2010/main" val="393934791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64488172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solidFill>
                  <a:srgbClr val="FFFFFF"/>
                </a:solidFill>
              </a:rPr>
              <a:t>Think 2019 / DOC ID / Month XX, 2019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0804567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solidFill>
                  <a:srgbClr val="FFFFFF"/>
                </a:solidFill>
              </a:rPr>
              <a:t>Think 2019 / DOC ID / Month XX, 2019 / © 2019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36664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2E4A6FFE-D91A-BD4D-B782-7910F45E63A3}"/>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1855655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7394298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198132154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solidFill>
                  <a:srgbClr val="FFFFFF"/>
                </a:solidFill>
              </a:rPr>
              <a:t>Think 2019 / DOC ID / Month XX, 2019 / © 2019 IBM Corporation</a:t>
            </a:r>
            <a:endParaRPr lang="en-US">
              <a:solidFill>
                <a:srgbClr val="FFFFFF"/>
              </a:solidFill>
            </a:endParaRPr>
          </a:p>
        </p:txBody>
      </p:sp>
    </p:spTree>
    <p:extLst>
      <p:ext uri="{BB962C8B-B14F-4D97-AF65-F5344CB8AC3E}">
        <p14:creationId xmlns:p14="http://schemas.microsoft.com/office/powerpoint/2010/main" val="321189248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66688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034589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560767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0369955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706466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69803525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Tree>
    <p:extLst>
      <p:ext uri="{BB962C8B-B14F-4D97-AF65-F5344CB8AC3E}">
        <p14:creationId xmlns:p14="http://schemas.microsoft.com/office/powerpoint/2010/main" val="2545842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CE950C5A-19D8-3542-80CB-1F31BE0C5B69}"/>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9749513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60477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57381251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GB">
                <a:solidFill>
                  <a:srgbClr val="000000"/>
                </a:solidFill>
              </a:rPr>
              <a:t>Think 2019 / DOC ID / Month XX, 2019 / © 2019 IBM Corporation</a:t>
            </a:r>
            <a:endParaRPr lang="en-US">
              <a:solidFill>
                <a:srgbClr val="000000"/>
              </a:solidFill>
            </a:endParaRPr>
          </a:p>
        </p:txBody>
      </p:sp>
      <p:pic>
        <p:nvPicPr>
          <p:cNvPr id="5" name="Picture 4" descr="ibm_gry.png"/>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69782444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333652"/>
      </p:ext>
    </p:extLst>
  </p:cSld>
  <p:clrMapOvr>
    <a:masterClrMapping/>
  </p:clrMapOvr>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3_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17988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34" y="4853747"/>
            <a:ext cx="435499" cy="187359"/>
          </a:xfrm>
          <a:prstGeom prst="rect">
            <a:avLst/>
          </a:prstGeom>
        </p:spPr>
        <p:txBody>
          <a:bodyPr vert="horz" lIns="68580" tIns="34290" rIns="68580" bIns="34290" rtlCol="0" anchor="ctr"/>
          <a:lstStyle>
            <a:lvl1pPr algn="l">
              <a:defRPr sz="9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80" tIns="34290" rIns="68580" bIns="34290" rtlCol="0" anchor="ctr"/>
          <a:lstStyle>
            <a:lvl1pPr algn="l">
              <a:defRPr sz="900"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02517" y="290928"/>
            <a:ext cx="3770265" cy="703907"/>
          </a:xfrm>
        </p:spPr>
        <p:txBody>
          <a:bodyPr>
            <a:noAutofit/>
          </a:bodyPr>
          <a:lstStyle>
            <a:lvl1pPr marL="0" indent="0" fontAlgn="t">
              <a:buFontTx/>
              <a:buNone/>
              <a:defRPr sz="200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7" y="1151901"/>
            <a:ext cx="8181975" cy="3229769"/>
          </a:xfrm>
        </p:spPr>
        <p:txBody>
          <a:bodyPr numCol="2" spcCol="617220"/>
          <a:lstStyle>
            <a:lvl1pPr marL="0" marR="0" indent="0" algn="l" defTabSz="685766" rtl="0" eaLnBrk="1" fontAlgn="auto" latinLnBrk="0" hangingPunct="1">
              <a:lnSpc>
                <a:spcPct val="90000"/>
              </a:lnSpc>
              <a:spcBef>
                <a:spcPts val="0"/>
              </a:spcBef>
              <a:spcAft>
                <a:spcPts val="900"/>
              </a:spcAft>
              <a:buClrTx/>
              <a:buSzTx/>
              <a:buFont typeface="Arial"/>
              <a:buNone/>
              <a:tabLst/>
              <a:defRPr lang="en-US" sz="1400" kern="1200" baseline="0">
                <a:effectLst/>
                <a:latin typeface="+mn-lt"/>
              </a:defRPr>
            </a:lvl1pPr>
            <a:lvl2pPr marL="342884" indent="0">
              <a:buNone/>
              <a:defRPr/>
            </a:lvl2pPr>
            <a:lvl3pPr marL="685766" indent="0">
              <a:buNone/>
              <a:defRPr/>
            </a:lvl3pPr>
            <a:lvl4pPr marL="1028649" indent="0">
              <a:buNone/>
              <a:defRPr/>
            </a:lvl4pPr>
            <a:lvl5pPr marL="1371532" indent="0">
              <a:buNone/>
              <a:defRPr/>
            </a:lvl5pPr>
          </a:lstStyle>
          <a:p>
            <a:r>
              <a:rPr lang="en-US" sz="1400" dirty="0">
                <a:effectLst/>
                <a:latin typeface="+mn-lt"/>
                <a:ea typeface="ＭＳ 明朝"/>
                <a:cs typeface="Times New Roman"/>
              </a:rPr>
              <a:t>Copy goes here for two column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ipsum</a:t>
            </a:r>
            <a:r>
              <a:rPr lang="en-US" sz="1400" dirty="0">
                <a:effectLst/>
                <a:latin typeface="+mn-lt"/>
                <a:ea typeface="ＭＳ 明朝"/>
                <a:cs typeface="Times New Roman"/>
              </a:rPr>
              <a:t> </a:t>
            </a:r>
            <a:r>
              <a:rPr lang="en-US" sz="1400" dirty="0" err="1">
                <a:effectLst/>
                <a:latin typeface="+mn-lt"/>
                <a:ea typeface="ＭＳ 明朝"/>
                <a:cs typeface="Times New Roman"/>
              </a:rPr>
              <a:t>dolar</a:t>
            </a:r>
            <a:r>
              <a:rPr lang="en-US" sz="1400" dirty="0">
                <a:effectLst/>
                <a:latin typeface="+mn-lt"/>
                <a:ea typeface="ＭＳ 明朝"/>
                <a:cs typeface="Times New Roman"/>
              </a:rPr>
              <a:t> sit </a:t>
            </a:r>
            <a:r>
              <a:rPr lang="en-US" sz="1400" dirty="0" err="1">
                <a:effectLst/>
                <a:latin typeface="+mn-lt"/>
                <a:ea typeface="ＭＳ 明朝"/>
                <a:cs typeface="Times New Roman"/>
              </a:rPr>
              <a:t>amet</a:t>
            </a:r>
            <a:r>
              <a:rPr lang="en-US" sz="1400" dirty="0">
                <a:effectLst/>
                <a:latin typeface="+mn-lt"/>
                <a:ea typeface="ＭＳ 明朝"/>
                <a:cs typeface="Times New Roman"/>
              </a:rPr>
              <a:t>, </a:t>
            </a:r>
            <a:r>
              <a:rPr lang="en-US" sz="1400" dirty="0" err="1">
                <a:effectLst/>
                <a:latin typeface="+mn-lt"/>
                <a:ea typeface="ＭＳ 明朝"/>
                <a:cs typeface="Times New Roman"/>
              </a:rPr>
              <a:t>consectetur</a:t>
            </a:r>
            <a:r>
              <a:rPr lang="en-US" sz="1400" dirty="0">
                <a:effectLst/>
                <a:latin typeface="+mn-lt"/>
                <a:ea typeface="ＭＳ 明朝"/>
                <a:cs typeface="Times New Roman"/>
              </a:rPr>
              <a:t> </a:t>
            </a:r>
            <a:r>
              <a:rPr lang="en-US" sz="1400" dirty="0" err="1">
                <a:effectLst/>
                <a:latin typeface="+mn-lt"/>
                <a:ea typeface="ＭＳ 明朝"/>
                <a:cs typeface="Times New Roman"/>
              </a:rPr>
              <a:t>adipiscing</a:t>
            </a:r>
            <a:r>
              <a:rPr lang="en-US" sz="1400" dirty="0">
                <a:effectLst/>
                <a:latin typeface="+mn-lt"/>
                <a:ea typeface="ＭＳ 明朝"/>
                <a:cs typeface="Times New Roman"/>
              </a:rPr>
              <a:t> </a:t>
            </a:r>
            <a:r>
              <a:rPr lang="en-US" sz="1400" dirty="0" err="1">
                <a:effectLst/>
                <a:latin typeface="+mn-lt"/>
                <a:ea typeface="ＭＳ 明朝"/>
                <a:cs typeface="Times New Roman"/>
              </a:rPr>
              <a:t>elit</a:t>
            </a:r>
            <a:r>
              <a:rPr lang="en-US" sz="1400" dirty="0">
                <a:effectLst/>
                <a:latin typeface="+mn-lt"/>
                <a:ea typeface="ＭＳ 明朝"/>
                <a:cs typeface="Times New Roman"/>
              </a:rPr>
              <a:t>. </a:t>
            </a:r>
            <a:r>
              <a:rPr lang="en-US" sz="1400" dirty="0" err="1">
                <a:effectLst/>
                <a:latin typeface="+mn-lt"/>
                <a:ea typeface="ＭＳ 明朝"/>
                <a:cs typeface="Times New Roman"/>
              </a:rPr>
              <a:t>Donec</a:t>
            </a:r>
            <a:r>
              <a:rPr lang="en-US" sz="1400" dirty="0">
                <a:effectLst/>
                <a:latin typeface="+mn-lt"/>
                <a:ea typeface="ＭＳ 明朝"/>
                <a:cs typeface="Times New Roman"/>
              </a:rPr>
              <a:t> </a:t>
            </a:r>
            <a:r>
              <a:rPr lang="en-US" sz="1400" dirty="0" err="1">
                <a:effectLst/>
                <a:latin typeface="+mn-lt"/>
                <a:ea typeface="ＭＳ 明朝"/>
                <a:cs typeface="Times New Roman"/>
              </a:rPr>
              <a:t>vehicula</a:t>
            </a:r>
            <a:r>
              <a:rPr lang="en-US" sz="1400" dirty="0">
                <a:effectLst/>
                <a:latin typeface="+mn-lt"/>
                <a:ea typeface="ＭＳ 明朝"/>
                <a:cs typeface="Times New Roman"/>
              </a:rPr>
              <a:t>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convallis</a:t>
            </a:r>
            <a:r>
              <a:rPr lang="en-US" sz="1400" dirty="0">
                <a:effectLst/>
                <a:latin typeface="+mn-lt"/>
                <a:ea typeface="ＭＳ 明朝"/>
                <a:cs typeface="Times New Roman"/>
              </a:rPr>
              <a:t> lacus </a:t>
            </a:r>
            <a:r>
              <a:rPr lang="en-US" sz="1400" dirty="0" err="1">
                <a:effectLst/>
                <a:latin typeface="+mn-lt"/>
                <a:ea typeface="ＭＳ 明朝"/>
                <a:cs typeface="Times New Roman"/>
              </a:rPr>
              <a:t>sodales</a:t>
            </a:r>
            <a:r>
              <a:rPr lang="en-US" sz="1400" dirty="0">
                <a:effectLst/>
                <a:latin typeface="+mn-lt"/>
                <a:ea typeface="ＭＳ 明朝"/>
                <a:cs typeface="Times New Roman"/>
              </a:rPr>
              <a:t> in.</a:t>
            </a:r>
            <a:endParaRPr lang="en-US" sz="900" dirty="0">
              <a:effectLst/>
              <a:latin typeface="Cambria"/>
              <a:ea typeface="ＭＳ 明朝"/>
              <a:cs typeface="Times New Roman"/>
            </a:endParaRPr>
          </a:p>
          <a:p>
            <a:r>
              <a:rPr lang="en-US" sz="1400" dirty="0">
                <a:effectLst/>
                <a:latin typeface="+mn-lt"/>
                <a:ea typeface="ＭＳ 明朝"/>
                <a:cs typeface="Times New Roman"/>
              </a:rPr>
              <a:t>In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neque</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non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sapien</a:t>
            </a:r>
            <a:r>
              <a:rPr lang="en-US" sz="1400" dirty="0">
                <a:effectLst/>
                <a:latin typeface="+mn-lt"/>
                <a:ea typeface="ＭＳ 明朝"/>
                <a:cs typeface="Times New Roman"/>
              </a:rPr>
              <a:t>, </a:t>
            </a:r>
            <a:r>
              <a:rPr lang="en-US" sz="1400" dirty="0" err="1">
                <a:effectLst/>
                <a:latin typeface="+mn-lt"/>
                <a:ea typeface="ＭＳ 明朝"/>
                <a:cs typeface="Times New Roman"/>
              </a:rPr>
              <a:t>sed</a:t>
            </a:r>
            <a:r>
              <a:rPr lang="en-US" sz="1400" dirty="0">
                <a:effectLst/>
                <a:latin typeface="+mn-lt"/>
                <a:ea typeface="ＭＳ 明朝"/>
                <a:cs typeface="Times New Roman"/>
              </a:rPr>
              <a:t> </a:t>
            </a:r>
            <a:r>
              <a:rPr lang="en-US" sz="1400" dirty="0" err="1">
                <a:effectLst/>
                <a:latin typeface="+mn-lt"/>
                <a:ea typeface="ＭＳ 明朝"/>
                <a:cs typeface="Times New Roman"/>
              </a:rPr>
              <a:t>rhoncus</a:t>
            </a:r>
            <a:r>
              <a:rPr lang="en-US" sz="1400" dirty="0">
                <a:effectLst/>
                <a:latin typeface="+mn-lt"/>
                <a:ea typeface="ＭＳ 明朝"/>
                <a:cs typeface="Times New Roman"/>
              </a:rPr>
              <a:t>.</a:t>
            </a:r>
            <a:endParaRPr lang="en-US" sz="900" dirty="0">
              <a:effectLst/>
              <a:latin typeface="Cambria"/>
              <a:ea typeface="ＭＳ 明朝"/>
              <a:cs typeface="Times New Roman"/>
            </a:endParaRPr>
          </a:p>
          <a:p>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wisi</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ad minim </a:t>
            </a:r>
            <a:r>
              <a:rPr lang="en-US" sz="1400" dirty="0" err="1">
                <a:effectLst/>
                <a:latin typeface="+mn-lt"/>
                <a:ea typeface="ＭＳ 明朝"/>
                <a:cs typeface="Times New Roman"/>
              </a:rPr>
              <a:t>veniam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nostrud</a:t>
            </a:r>
            <a:r>
              <a:rPr lang="en-US" sz="1400" dirty="0">
                <a:effectLst/>
                <a:latin typeface="+mn-lt"/>
                <a:ea typeface="ＭＳ 明朝"/>
                <a:cs typeface="Times New Roman"/>
              </a:rPr>
              <a:t> </a:t>
            </a:r>
            <a:r>
              <a:rPr lang="en-US" sz="1400" dirty="0" err="1">
                <a:effectLst/>
                <a:latin typeface="+mn-lt"/>
                <a:ea typeface="ＭＳ 明朝"/>
                <a:cs typeface="Times New Roman"/>
              </a:rPr>
              <a:t>exerci</a:t>
            </a:r>
            <a:r>
              <a:rPr lang="en-US" sz="1400" dirty="0">
                <a:effectLst/>
                <a:latin typeface="+mn-lt"/>
                <a:ea typeface="ＭＳ 明朝"/>
                <a:cs typeface="Times New Roman"/>
              </a:rPr>
              <a:t> </a:t>
            </a:r>
            <a:r>
              <a:rPr lang="en-US" sz="1400" dirty="0" err="1">
                <a:effectLst/>
                <a:latin typeface="+mn-lt"/>
                <a:ea typeface="ＭＳ 明朝"/>
                <a:cs typeface="Times New Roman"/>
              </a:rPr>
              <a:t>tation</a:t>
            </a:r>
            <a:r>
              <a:rPr lang="en-US" sz="1400" dirty="0">
                <a:effectLst/>
                <a:latin typeface="+mn-lt"/>
                <a:ea typeface="ＭＳ 明朝"/>
                <a:cs typeface="Times New Roman"/>
              </a:rPr>
              <a:t> </a:t>
            </a:r>
            <a:r>
              <a:rPr lang="en-US" sz="1400" dirty="0" err="1">
                <a:effectLst/>
                <a:latin typeface="+mn-lt"/>
                <a:ea typeface="ＭＳ 明朝"/>
                <a:cs typeface="Times New Roman"/>
              </a:rPr>
              <a:t>ullamcorper</a:t>
            </a:r>
            <a:r>
              <a:rPr lang="en-US" sz="1400" dirty="0">
                <a:effectLst/>
                <a:latin typeface="+mn-lt"/>
                <a:ea typeface="ＭＳ 明朝"/>
                <a:cs typeface="Times New Roman"/>
              </a:rPr>
              <a:t> </a:t>
            </a:r>
            <a:r>
              <a:rPr lang="en-US" sz="1400" dirty="0" err="1">
                <a:effectLst/>
                <a:latin typeface="+mn-lt"/>
                <a:ea typeface="ＭＳ 明朝"/>
                <a:cs typeface="Times New Roman"/>
              </a:rPr>
              <a:t>suscipit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nisl</a:t>
            </a:r>
            <a:r>
              <a:rPr lang="en-US" sz="1400" dirty="0">
                <a:effectLst/>
                <a:latin typeface="+mn-lt"/>
                <a:ea typeface="ＭＳ 明朝"/>
                <a:cs typeface="Times New Roman"/>
              </a:rPr>
              <a:t>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aliquip</a:t>
            </a:r>
            <a:r>
              <a:rPr lang="en-US" sz="1400" dirty="0">
                <a:effectLst/>
                <a:latin typeface="+mn-lt"/>
                <a:ea typeface="ＭＳ 明朝"/>
                <a:cs typeface="Times New Roman"/>
              </a:rPr>
              <a:t> ex </a:t>
            </a:r>
            <a:r>
              <a:rPr lang="en-US" sz="1400" dirty="0" err="1">
                <a:effectLst/>
                <a:latin typeface="+mn-lt"/>
                <a:ea typeface="ＭＳ 明朝"/>
                <a:cs typeface="Times New Roman"/>
              </a:rPr>
              <a:t>ea</a:t>
            </a:r>
            <a:r>
              <a:rPr lang="en-US" sz="1400" dirty="0">
                <a:effectLst/>
                <a:latin typeface="+mn-lt"/>
                <a:ea typeface="ＭＳ 明朝"/>
                <a:cs typeface="Times New Roman"/>
              </a:rPr>
              <a:t> </a:t>
            </a:r>
            <a:r>
              <a:rPr lang="en-US" sz="1400" dirty="0" err="1">
                <a:effectLst/>
                <a:latin typeface="+mn-lt"/>
                <a:ea typeface="ＭＳ 明朝"/>
                <a:cs typeface="Times New Roman"/>
              </a:rPr>
              <a:t>commodo</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autem</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eum</a:t>
            </a:r>
            <a:r>
              <a:rPr lang="en-US" sz="1400" dirty="0">
                <a:effectLst/>
                <a:latin typeface="+mn-lt"/>
                <a:ea typeface="ＭＳ 明朝"/>
                <a:cs typeface="Times New Roman"/>
              </a:rPr>
              <a:t> </a:t>
            </a:r>
            <a:r>
              <a:rPr lang="en-US" sz="1400" dirty="0" err="1">
                <a:effectLst/>
                <a:latin typeface="+mn-lt"/>
                <a:ea typeface="ＭＳ 明朝"/>
                <a:cs typeface="Times New Roman"/>
              </a:rPr>
              <a:t>iriure</a:t>
            </a:r>
            <a:r>
              <a:rPr lang="en-US" sz="1400" dirty="0">
                <a:effectLst/>
                <a:latin typeface="+mn-lt"/>
                <a:ea typeface="ＭＳ 明朝"/>
                <a:cs typeface="Times New Roman"/>
              </a:rPr>
              <a:t> dolor in </a:t>
            </a:r>
            <a:r>
              <a:rPr lang="en-US" sz="1400" dirty="0" err="1">
                <a:effectLst/>
                <a:latin typeface="+mn-lt"/>
                <a:ea typeface="ＭＳ 明朝"/>
                <a:cs typeface="Times New Roman"/>
              </a:rPr>
              <a:t>hendrerit</a:t>
            </a:r>
            <a:r>
              <a:rPr lang="en-US" sz="1400" dirty="0">
                <a:effectLst/>
                <a:latin typeface="+mn-lt"/>
                <a:ea typeface="ＭＳ 明朝"/>
                <a:cs typeface="Times New Roman"/>
              </a:rPr>
              <a:t> in </a:t>
            </a:r>
            <a:r>
              <a:rPr lang="en-US" sz="1400" dirty="0" err="1">
                <a:effectLst/>
                <a:latin typeface="+mn-lt"/>
                <a:ea typeface="ＭＳ 明朝"/>
                <a:cs typeface="Times New Roman"/>
              </a:rPr>
              <a:t>vulputate</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esse</a:t>
            </a:r>
            <a:r>
              <a:rPr lang="en-US" sz="1400" dirty="0">
                <a:effectLst/>
                <a:latin typeface="+mn-lt"/>
                <a:ea typeface="ＭＳ 明朝"/>
                <a:cs typeface="Times New Roman"/>
              </a:rPr>
              <a:t> </a:t>
            </a:r>
            <a:r>
              <a:rPr lang="en-US" sz="1400" dirty="0" err="1">
                <a:effectLst/>
                <a:latin typeface="+mn-lt"/>
                <a:ea typeface="ＭＳ 明朝"/>
                <a:cs typeface="Times New Roman"/>
              </a:rPr>
              <a:t>molestie</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illum</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eu</a:t>
            </a:r>
            <a:r>
              <a:rPr lang="en-US" sz="1400" dirty="0">
                <a:effectLst/>
                <a:latin typeface="+mn-lt"/>
                <a:ea typeface="ＭＳ 明朝"/>
                <a:cs typeface="Times New Roman"/>
              </a:rPr>
              <a:t>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facilisis</a:t>
            </a:r>
            <a:r>
              <a:rPr lang="en-US" sz="1400" dirty="0">
                <a:effectLst/>
                <a:latin typeface="+mn-lt"/>
                <a:ea typeface="ＭＳ 明朝"/>
                <a:cs typeface="Times New Roman"/>
              </a:rPr>
              <a:t> at </a:t>
            </a:r>
            <a:r>
              <a:rPr lang="en-US" sz="1400" dirty="0" err="1">
                <a:effectLst/>
                <a:latin typeface="+mn-lt"/>
                <a:ea typeface="ＭＳ 明朝"/>
                <a:cs typeface="Times New Roman"/>
              </a:rPr>
              <a:t>vero</a:t>
            </a:r>
            <a:r>
              <a:rPr lang="en-US" sz="1400" dirty="0">
                <a:effectLst/>
                <a:latin typeface="+mn-lt"/>
                <a:ea typeface="ＭＳ 明朝"/>
                <a:cs typeface="Times New Roman"/>
              </a:rPr>
              <a:t> </a:t>
            </a:r>
            <a:r>
              <a:rPr lang="en-US" sz="1400" dirty="0" err="1">
                <a:effectLst/>
                <a:latin typeface="+mn-lt"/>
                <a:ea typeface="ＭＳ 明朝"/>
                <a:cs typeface="Times New Roman"/>
              </a:rPr>
              <a:t>eros</a:t>
            </a:r>
            <a:r>
              <a:rPr lang="en-US" sz="1400" dirty="0">
                <a:effectLst/>
                <a:latin typeface="+mn-lt"/>
                <a:ea typeface="ＭＳ 明朝"/>
                <a:cs typeface="Times New Roman"/>
              </a:rPr>
              <a:t> et </a:t>
            </a:r>
            <a:r>
              <a:rPr lang="en-US" sz="1400" dirty="0" err="1">
                <a:effectLst/>
                <a:latin typeface="+mn-lt"/>
                <a:ea typeface="ＭＳ 明朝"/>
                <a:cs typeface="Times New Roman"/>
              </a:rPr>
              <a:t>accumsan</a:t>
            </a:r>
            <a:r>
              <a:rPr lang="en-US" sz="1400" dirty="0">
                <a:effectLst/>
                <a:latin typeface="+mn-lt"/>
                <a:ea typeface="ＭＳ 明朝"/>
                <a:cs typeface="Times New Roman"/>
              </a:rPr>
              <a:t> et </a:t>
            </a:r>
            <a:r>
              <a:rPr lang="en-US" sz="1400" dirty="0" err="1">
                <a:effectLst/>
                <a:latin typeface="+mn-lt"/>
                <a:ea typeface="ＭＳ 明朝"/>
                <a:cs typeface="Times New Roman"/>
              </a:rPr>
              <a:t>iusto</a:t>
            </a:r>
            <a:r>
              <a:rPr lang="en-US" sz="1400" dirty="0">
                <a:effectLst/>
                <a:latin typeface="+mn-lt"/>
                <a:ea typeface="ＭＳ 明朝"/>
                <a:cs typeface="Times New Roman"/>
              </a:rPr>
              <a:t> </a:t>
            </a:r>
            <a:r>
              <a:rPr lang="en-US" sz="1400" dirty="0" err="1">
                <a:effectLst/>
                <a:latin typeface="+mn-lt"/>
                <a:ea typeface="ＭＳ 明朝"/>
                <a:cs typeface="Times New Roman"/>
              </a:rPr>
              <a:t>odio</a:t>
            </a:r>
            <a:r>
              <a:rPr lang="en-US" sz="1400" dirty="0">
                <a:effectLst/>
                <a:latin typeface="+mn-lt"/>
                <a:ea typeface="ＭＳ 明朝"/>
                <a:cs typeface="Times New Roman"/>
              </a:rPr>
              <a:t> </a:t>
            </a:r>
            <a:r>
              <a:rPr lang="en-US" sz="1400" dirty="0" err="1">
                <a:effectLst/>
                <a:latin typeface="+mn-lt"/>
                <a:ea typeface="ＭＳ 明朝"/>
                <a:cs typeface="Times New Roman"/>
              </a:rPr>
              <a:t>dignissim</a:t>
            </a:r>
            <a:r>
              <a:rPr lang="en-US" sz="1400" dirty="0">
                <a:effectLst/>
                <a:latin typeface="+mn-lt"/>
                <a:ea typeface="ＭＳ 明朝"/>
                <a:cs typeface="Times New Roman"/>
              </a:rPr>
              <a:t> qui </a:t>
            </a:r>
            <a:r>
              <a:rPr lang="en-US" sz="1400" dirty="0" err="1">
                <a:effectLst/>
                <a:latin typeface="+mn-lt"/>
                <a:ea typeface="ＭＳ 明朝"/>
                <a:cs typeface="Times New Roman"/>
              </a:rPr>
              <a:t>blandit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a:t>
            </a:r>
            <a:r>
              <a:rPr lang="en-US" sz="1400" dirty="0" err="1">
                <a:effectLst/>
                <a:latin typeface="+mn-lt"/>
                <a:ea typeface="ＭＳ 明朝"/>
                <a:cs typeface="Times New Roman"/>
              </a:rPr>
              <a:t>luptatum</a:t>
            </a:r>
            <a:r>
              <a:rPr lang="en-US" sz="1400" dirty="0">
                <a:effectLst/>
                <a:latin typeface="+mn-lt"/>
                <a:ea typeface="ＭＳ 明朝"/>
                <a:cs typeface="Times New Roman"/>
              </a:rPr>
              <a:t> </a:t>
            </a:r>
            <a:r>
              <a:rPr lang="en-US" sz="1400" dirty="0" err="1">
                <a:effectLst/>
                <a:latin typeface="+mn-lt"/>
                <a:ea typeface="ＭＳ 明朝"/>
                <a:cs typeface="Times New Roman"/>
              </a:rPr>
              <a:t>zzril</a:t>
            </a:r>
            <a:r>
              <a:rPr lang="en-US" sz="1400" dirty="0">
                <a:effectLst/>
                <a:latin typeface="+mn-lt"/>
                <a:ea typeface="ＭＳ 明朝"/>
                <a:cs typeface="Times New Roman"/>
              </a:rPr>
              <a:t> </a:t>
            </a:r>
            <a:r>
              <a:rPr lang="en-US" sz="1400" dirty="0" err="1">
                <a:effectLst/>
                <a:latin typeface="+mn-lt"/>
                <a:ea typeface="ＭＳ 明朝"/>
                <a:cs typeface="Times New Roman"/>
              </a:rPr>
              <a:t>delenit</a:t>
            </a:r>
            <a:r>
              <a:rPr lang="en-US" sz="1400" dirty="0">
                <a:effectLst/>
                <a:latin typeface="+mn-lt"/>
                <a:ea typeface="ＭＳ 明朝"/>
                <a:cs typeface="Times New Roman"/>
              </a:rPr>
              <a:t> </a:t>
            </a:r>
            <a:r>
              <a:rPr lang="en-US" sz="1400" dirty="0" err="1">
                <a:effectLst/>
                <a:latin typeface="+mn-lt"/>
                <a:ea typeface="ＭＳ 明朝"/>
                <a:cs typeface="Times New Roman"/>
              </a:rPr>
              <a:t>augue</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te</a:t>
            </a:r>
            <a:r>
              <a:rPr lang="en-US" sz="1400" dirty="0">
                <a:effectLst/>
                <a:latin typeface="+mn-lt"/>
                <a:ea typeface="ＭＳ 明朝"/>
                <a:cs typeface="Times New Roman"/>
              </a:rPr>
              <a:t> </a:t>
            </a:r>
            <a:r>
              <a:rPr lang="en-US" sz="1400" dirty="0" err="1">
                <a:effectLst/>
                <a:latin typeface="+mn-lt"/>
                <a:ea typeface="ＭＳ 明朝"/>
                <a:cs typeface="Times New Roman"/>
              </a:rPr>
              <a:t>feugait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a:t>
            </a:r>
            <a:r>
              <a:rPr lang="en-US" sz="1400" dirty="0">
                <a:effectLst/>
                <a:latin typeface="+mn-lt"/>
                <a:ea typeface="ＭＳ 明朝"/>
                <a:cs typeface="Times New Roman"/>
              </a:rPr>
              <a:t>. </a:t>
            </a:r>
          </a:p>
          <a:p>
            <a:r>
              <a:rPr lang="en-US" sz="1400" dirty="0">
                <a:effectLst/>
                <a:latin typeface="+mn-lt"/>
                <a:ea typeface="ＭＳ 明朝"/>
                <a:cs typeface="Times New Roman"/>
              </a:rPr>
              <a:t>Nam liber </a:t>
            </a:r>
            <a:r>
              <a:rPr lang="en-US" sz="1400" dirty="0" err="1">
                <a:effectLst/>
                <a:latin typeface="+mn-lt"/>
                <a:ea typeface="ＭＳ 明朝"/>
                <a:cs typeface="Times New Roman"/>
              </a:rPr>
              <a:t>tempor</a:t>
            </a:r>
            <a:r>
              <a:rPr lang="en-US" sz="1400" dirty="0">
                <a:effectLst/>
                <a:latin typeface="+mn-lt"/>
                <a:ea typeface="ＭＳ 明朝"/>
                <a:cs typeface="Times New Roman"/>
              </a:rPr>
              <a:t> cum </a:t>
            </a:r>
            <a:r>
              <a:rPr lang="en-US" sz="1400" dirty="0" err="1">
                <a:effectLst/>
                <a:latin typeface="+mn-lt"/>
                <a:ea typeface="ＭＳ 明朝"/>
                <a:cs typeface="Times New Roman"/>
              </a:rPr>
              <a:t>soluta</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eleifend</a:t>
            </a:r>
            <a:r>
              <a:rPr lang="en-US" sz="1400" dirty="0">
                <a:effectLst/>
                <a:latin typeface="+mn-lt"/>
                <a:ea typeface="ＭＳ 明朝"/>
                <a:cs typeface="Times New Roman"/>
              </a:rPr>
              <a:t> option </a:t>
            </a:r>
            <a:r>
              <a:rPr lang="en-US" sz="1400" dirty="0" err="1">
                <a:effectLst/>
                <a:latin typeface="+mn-lt"/>
                <a:ea typeface="ＭＳ 明朝"/>
                <a:cs typeface="Times New Roman"/>
              </a:rPr>
              <a:t>congue</a:t>
            </a:r>
            <a:r>
              <a:rPr lang="en-US" sz="1400" dirty="0">
                <a:effectLst/>
                <a:latin typeface="+mn-lt"/>
                <a:ea typeface="ＭＳ 明朝"/>
                <a:cs typeface="Times New Roman"/>
              </a:rPr>
              <a:t> </a:t>
            </a:r>
            <a:r>
              <a:rPr lang="en-US" sz="1400" dirty="0" err="1">
                <a:effectLst/>
                <a:latin typeface="+mn-lt"/>
                <a:ea typeface="ＭＳ 明朝"/>
                <a:cs typeface="Times New Roman"/>
              </a:rPr>
              <a:t>nihil</a:t>
            </a:r>
            <a:r>
              <a:rPr lang="en-US" sz="1400" dirty="0">
                <a:effectLst/>
                <a:latin typeface="+mn-lt"/>
                <a:ea typeface="ＭＳ 明朝"/>
                <a:cs typeface="Times New Roman"/>
              </a:rPr>
              <a:t> </a:t>
            </a:r>
            <a:r>
              <a:rPr lang="en-US" sz="1400" dirty="0" err="1">
                <a:effectLst/>
                <a:latin typeface="+mn-lt"/>
                <a:ea typeface="ＭＳ 明朝"/>
                <a:cs typeface="Times New Roman"/>
              </a:rPr>
              <a:t>imperdiet</a:t>
            </a:r>
            <a:r>
              <a:rPr lang="en-US" sz="1400" dirty="0">
                <a:effectLst/>
                <a:latin typeface="+mn-lt"/>
                <a:ea typeface="ＭＳ 明朝"/>
                <a:cs typeface="Times New Roman"/>
              </a:rPr>
              <a:t> doming id quod </a:t>
            </a:r>
            <a:r>
              <a:rPr lang="en-US" sz="1400" dirty="0" err="1">
                <a:effectLst/>
                <a:latin typeface="+mn-lt"/>
                <a:ea typeface="ＭＳ 明朝"/>
                <a:cs typeface="Times New Roman"/>
              </a:rPr>
              <a:t>mazim</a:t>
            </a:r>
            <a:r>
              <a:rPr lang="en-US" sz="1400" dirty="0">
                <a:effectLst/>
                <a:latin typeface="+mn-lt"/>
                <a:ea typeface="ＭＳ 明朝"/>
                <a:cs typeface="Times New Roman"/>
              </a:rPr>
              <a:t> </a:t>
            </a:r>
            <a:r>
              <a:rPr lang="en-US" sz="1400" dirty="0" err="1">
                <a:effectLst/>
                <a:latin typeface="+mn-lt"/>
                <a:ea typeface="ＭＳ 明朝"/>
                <a:cs typeface="Times New Roman"/>
              </a:rPr>
              <a:t>placerat</a:t>
            </a:r>
            <a:r>
              <a:rPr lang="en-US" sz="1400" dirty="0">
                <a:effectLst/>
                <a:latin typeface="+mn-lt"/>
                <a:ea typeface="ＭＳ 明朝"/>
                <a:cs typeface="Times New Roman"/>
              </a:rPr>
              <a:t> facer </a:t>
            </a:r>
            <a:r>
              <a:rPr lang="en-US" sz="1400" dirty="0" err="1">
                <a:effectLst/>
                <a:latin typeface="+mn-lt"/>
                <a:ea typeface="ＭＳ 明朝"/>
                <a:cs typeface="Times New Roman"/>
              </a:rPr>
              <a:t>possim</a:t>
            </a:r>
            <a:r>
              <a:rPr lang="en-US" sz="1400" dirty="0">
                <a:effectLst/>
                <a:latin typeface="+mn-lt"/>
                <a:ea typeface="ＭＳ 明朝"/>
                <a:cs typeface="Times New Roman"/>
              </a:rPr>
              <a:t> </a:t>
            </a:r>
            <a:r>
              <a:rPr lang="en-US" sz="1400" dirty="0" err="1">
                <a:effectLst/>
                <a:latin typeface="+mn-lt"/>
                <a:ea typeface="ＭＳ 明朝"/>
                <a:cs typeface="Times New Roman"/>
              </a:rPr>
              <a:t>assum</a:t>
            </a:r>
            <a:r>
              <a:rPr lang="en-US" sz="1400" dirty="0">
                <a:effectLst/>
                <a:latin typeface="+mn-lt"/>
                <a:ea typeface="ＭＳ 明朝"/>
                <a:cs typeface="Times New Roman"/>
              </a:rPr>
              <a:t>. </a:t>
            </a:r>
          </a:p>
          <a:p>
            <a:r>
              <a:rPr lang="en-US" sz="1400" dirty="0" err="1">
                <a:effectLst/>
                <a:latin typeface="+mn-lt"/>
                <a:ea typeface="ＭＳ 明朝"/>
                <a:cs typeface="Times New Roman"/>
              </a:rPr>
              <a:t>Typi</a:t>
            </a:r>
            <a:r>
              <a:rPr lang="en-US" sz="1400" dirty="0">
                <a:effectLst/>
                <a:latin typeface="+mn-lt"/>
                <a:ea typeface="ＭＳ 明朝"/>
                <a:cs typeface="Times New Roman"/>
              </a:rPr>
              <a:t> non </a:t>
            </a:r>
            <a:r>
              <a:rPr lang="en-US" sz="1400" dirty="0" err="1">
                <a:effectLst/>
                <a:latin typeface="+mn-lt"/>
                <a:ea typeface="ＭＳ 明朝"/>
                <a:cs typeface="Times New Roman"/>
              </a:rPr>
              <a:t>habent</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insitam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usus</a:t>
            </a:r>
            <a:r>
              <a:rPr lang="en-US" sz="1400" dirty="0">
                <a:effectLst/>
                <a:latin typeface="+mn-lt"/>
                <a:ea typeface="ＭＳ 明朝"/>
                <a:cs typeface="Times New Roman"/>
              </a:rPr>
              <a:t> </a:t>
            </a:r>
            <a:r>
              <a:rPr lang="en-US" sz="1400" dirty="0" err="1">
                <a:effectLst/>
                <a:latin typeface="+mn-lt"/>
                <a:ea typeface="ＭＳ 明朝"/>
                <a:cs typeface="Times New Roman"/>
              </a:rPr>
              <a:t>legentis</a:t>
            </a:r>
            <a:r>
              <a:rPr lang="en-US" sz="1400" dirty="0">
                <a:effectLst/>
                <a:latin typeface="+mn-lt"/>
                <a:ea typeface="ＭＳ 明朝"/>
                <a:cs typeface="Times New Roman"/>
              </a:rPr>
              <a:t> in </a:t>
            </a:r>
            <a:r>
              <a:rPr lang="en-US" sz="1400" dirty="0" err="1">
                <a:effectLst/>
                <a:latin typeface="+mn-lt"/>
                <a:ea typeface="ＭＳ 明朝"/>
                <a:cs typeface="Times New Roman"/>
              </a:rPr>
              <a:t>iis</a:t>
            </a:r>
            <a:r>
              <a:rPr lang="en-US" sz="1400" dirty="0">
                <a:effectLst/>
                <a:latin typeface="+mn-lt"/>
                <a:ea typeface="ＭＳ 明朝"/>
                <a:cs typeface="Times New Roman"/>
              </a:rPr>
              <a:t> qui </a:t>
            </a:r>
            <a:r>
              <a:rPr lang="en-US" sz="1400" dirty="0" err="1">
                <a:effectLst/>
                <a:latin typeface="+mn-lt"/>
                <a:ea typeface="ＭＳ 明朝"/>
                <a:cs typeface="Times New Roman"/>
              </a:rPr>
              <a:t>facit</a:t>
            </a:r>
            <a:r>
              <a:rPr lang="en-US" sz="1400" dirty="0">
                <a:effectLst/>
                <a:latin typeface="+mn-lt"/>
                <a:ea typeface="ＭＳ 明朝"/>
                <a:cs typeface="Times New Roman"/>
              </a:rPr>
              <a:t> </a:t>
            </a:r>
            <a:r>
              <a:rPr lang="en-US" sz="1400" dirty="0" err="1">
                <a:effectLst/>
                <a:latin typeface="+mn-lt"/>
                <a:ea typeface="ＭＳ 明朝"/>
                <a:cs typeface="Times New Roman"/>
              </a:rPr>
              <a:t>eorum</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Investigationes</a:t>
            </a:r>
            <a:r>
              <a:rPr lang="en-US" sz="1400" dirty="0">
                <a:effectLst/>
                <a:latin typeface="+mn-lt"/>
                <a:ea typeface="ＭＳ 明朝"/>
                <a:cs typeface="Times New Roman"/>
              </a:rPr>
              <a:t> </a:t>
            </a:r>
            <a:r>
              <a:rPr lang="en-US" sz="1400" dirty="0" err="1">
                <a:effectLst/>
                <a:latin typeface="+mn-lt"/>
                <a:ea typeface="ＭＳ 明朝"/>
                <a:cs typeface="Times New Roman"/>
              </a:rPr>
              <a:t>demonstraverunt</a:t>
            </a:r>
            <a:r>
              <a:rPr lang="en-US" sz="1400" dirty="0">
                <a:effectLst/>
                <a:latin typeface="+mn-lt"/>
                <a:ea typeface="ＭＳ 明朝"/>
                <a:cs typeface="Times New Roman"/>
              </a:rPr>
              <a:t> </a:t>
            </a:r>
            <a:r>
              <a:rPr lang="en-US" sz="1400" dirty="0" err="1">
                <a:effectLst/>
                <a:latin typeface="+mn-lt"/>
                <a:ea typeface="ＭＳ 明朝"/>
                <a:cs typeface="Times New Roman"/>
              </a:rPr>
              <a:t>lectores</a:t>
            </a:r>
            <a:r>
              <a:rPr lang="en-US" sz="1400" dirty="0">
                <a:effectLst/>
                <a:latin typeface="+mn-lt"/>
                <a:ea typeface="ＭＳ 明朝"/>
                <a:cs typeface="Times New Roman"/>
              </a:rPr>
              <a:t> </a:t>
            </a:r>
            <a:r>
              <a:rPr lang="en-US" sz="1400" dirty="0" err="1">
                <a:effectLst/>
                <a:latin typeface="+mn-lt"/>
                <a:ea typeface="ＭＳ 明朝"/>
                <a:cs typeface="Times New Roman"/>
              </a:rPr>
              <a:t>legere</a:t>
            </a:r>
            <a:r>
              <a:rPr lang="en-US" sz="1400" dirty="0">
                <a:effectLst/>
                <a:latin typeface="+mn-lt"/>
                <a:ea typeface="ＭＳ 明朝"/>
                <a:cs typeface="Times New Roman"/>
              </a:rPr>
              <a:t> me </a:t>
            </a:r>
            <a:r>
              <a:rPr lang="en-US" sz="1400" dirty="0" err="1">
                <a:effectLst/>
                <a:latin typeface="+mn-lt"/>
                <a:ea typeface="ＭＳ 明朝"/>
                <a:cs typeface="Times New Roman"/>
              </a:rPr>
              <a:t>lius</a:t>
            </a:r>
            <a:r>
              <a:rPr lang="en-US" sz="1400" dirty="0">
                <a:effectLst/>
                <a:latin typeface="+mn-lt"/>
                <a:ea typeface="ＭＳ 明朝"/>
                <a:cs typeface="Times New Roman"/>
              </a:rPr>
              <a:t> quod ii </a:t>
            </a:r>
            <a:r>
              <a:rPr lang="en-US" sz="1400" dirty="0" err="1">
                <a:effectLst/>
                <a:latin typeface="+mn-lt"/>
                <a:ea typeface="ＭＳ 明朝"/>
                <a:cs typeface="Times New Roman"/>
              </a:rPr>
              <a:t>legunt</a:t>
            </a:r>
            <a:r>
              <a:rPr lang="en-US" sz="1400" dirty="0">
                <a:effectLst/>
                <a:latin typeface="+mn-lt"/>
                <a:ea typeface="ＭＳ 明朝"/>
                <a:cs typeface="Times New Roman"/>
              </a:rPr>
              <a:t> </a:t>
            </a:r>
            <a:r>
              <a:rPr lang="en-US" sz="1400" dirty="0" err="1">
                <a:effectLst/>
                <a:latin typeface="+mn-lt"/>
                <a:ea typeface="ＭＳ 明朝"/>
                <a:cs typeface="Times New Roman"/>
              </a:rPr>
              <a:t>saepius</a:t>
            </a:r>
            <a:r>
              <a:rPr lang="en-US" sz="1400" dirty="0">
                <a:effectLst/>
                <a:latin typeface="+mn-lt"/>
                <a:ea typeface="ＭＳ 明朝"/>
                <a:cs typeface="Times New Roman"/>
              </a:rPr>
              <a:t>. </a:t>
            </a:r>
            <a:r>
              <a:rPr lang="en-US" sz="1400" dirty="0" err="1">
                <a:effectLst/>
                <a:latin typeface="+mn-lt"/>
                <a:ea typeface="ＭＳ 明朝"/>
                <a:cs typeface="Times New Roman"/>
              </a:rPr>
              <a:t>Claritas</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etiam</a:t>
            </a:r>
            <a:r>
              <a:rPr lang="en-US" sz="1400" dirty="0">
                <a:effectLst/>
                <a:latin typeface="+mn-lt"/>
                <a:ea typeface="ＭＳ 明朝"/>
                <a:cs typeface="Times New Roman"/>
              </a:rPr>
              <a:t> </a:t>
            </a:r>
            <a:r>
              <a:rPr lang="en-US" sz="1400" dirty="0" err="1">
                <a:effectLst/>
                <a:latin typeface="+mn-lt"/>
                <a:ea typeface="ＭＳ 明朝"/>
                <a:cs typeface="Times New Roman"/>
              </a:rPr>
              <a:t>processus</a:t>
            </a:r>
            <a:r>
              <a:rPr lang="en-US" sz="1400" dirty="0">
                <a:effectLst/>
                <a:latin typeface="+mn-lt"/>
                <a:ea typeface="ＭＳ 明朝"/>
                <a:cs typeface="Times New Roman"/>
              </a:rPr>
              <a:t> </a:t>
            </a:r>
            <a:r>
              <a:rPr lang="en-US" sz="1400" dirty="0" err="1">
                <a:effectLst/>
                <a:latin typeface="+mn-lt"/>
                <a:ea typeface="ＭＳ 明朝"/>
                <a:cs typeface="Times New Roman"/>
              </a:rPr>
              <a:t>dynamicus</a:t>
            </a:r>
            <a:r>
              <a:rPr lang="en-US" sz="1400" dirty="0">
                <a:effectLst/>
                <a:latin typeface="+mn-lt"/>
                <a:ea typeface="ＭＳ 明朝"/>
                <a:cs typeface="Times New Roman"/>
              </a:rPr>
              <a:t>, qui sequitur </a:t>
            </a:r>
            <a:r>
              <a:rPr lang="en-US" sz="1400" dirty="0" err="1">
                <a:effectLst/>
                <a:latin typeface="+mn-lt"/>
                <a:ea typeface="ＭＳ 明朝"/>
                <a:cs typeface="Times New Roman"/>
              </a:rPr>
              <a:t>mutationem</a:t>
            </a:r>
            <a:r>
              <a:rPr lang="en-US" sz="1400" dirty="0">
                <a:effectLst/>
                <a:latin typeface="+mn-lt"/>
                <a:ea typeface="ＭＳ 明朝"/>
                <a:cs typeface="Times New Roman"/>
              </a:rPr>
              <a:t> </a:t>
            </a:r>
            <a:r>
              <a:rPr lang="en-US" sz="1400" dirty="0" err="1">
                <a:effectLst/>
                <a:latin typeface="+mn-lt"/>
                <a:ea typeface="ＭＳ 明朝"/>
                <a:cs typeface="Times New Roman"/>
              </a:rPr>
              <a:t>consuetudium</a:t>
            </a:r>
            <a:r>
              <a:rPr lang="en-US" sz="1400" dirty="0">
                <a:effectLst/>
                <a:latin typeface="+mn-lt"/>
                <a:ea typeface="ＭＳ 明朝"/>
                <a:cs typeface="Times New Roman"/>
              </a:rPr>
              <a:t> </a:t>
            </a:r>
            <a:r>
              <a:rPr lang="en-US" sz="1400" dirty="0" err="1">
                <a:effectLst/>
                <a:latin typeface="+mn-lt"/>
                <a:ea typeface="ＭＳ 明朝"/>
                <a:cs typeface="Times New Roman"/>
              </a:rPr>
              <a:t>lectorum</a:t>
            </a:r>
            <a:r>
              <a:rPr lang="en-US" sz="1400" dirty="0">
                <a:effectLst/>
                <a:latin typeface="+mn-lt"/>
                <a:ea typeface="ＭＳ 明朝"/>
                <a:cs typeface="Times New Roman"/>
              </a:rPr>
              <a:t>. </a:t>
            </a:r>
          </a:p>
          <a:p>
            <a:r>
              <a:rPr lang="en-US" sz="1400" dirty="0" err="1">
                <a:effectLst/>
                <a:latin typeface="+mn-lt"/>
                <a:ea typeface="ＭＳ 明朝"/>
                <a:cs typeface="Times New Roman"/>
              </a:rPr>
              <a:t>Mirum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notare</a:t>
            </a:r>
            <a:r>
              <a:rPr lang="en-US" sz="1400" dirty="0">
                <a:effectLst/>
                <a:latin typeface="+mn-lt"/>
                <a:ea typeface="ＭＳ 明朝"/>
                <a:cs typeface="Times New Roman"/>
              </a:rPr>
              <a:t> quam </a:t>
            </a:r>
            <a:r>
              <a:rPr lang="en-US" sz="1400" dirty="0" err="1">
                <a:effectLst/>
                <a:latin typeface="+mn-lt"/>
                <a:ea typeface="ＭＳ 明朝"/>
                <a:cs typeface="Times New Roman"/>
              </a:rPr>
              <a:t>littera</a:t>
            </a:r>
            <a:r>
              <a:rPr lang="en-US" sz="1400" dirty="0">
                <a:effectLst/>
                <a:latin typeface="+mn-lt"/>
                <a:ea typeface="ＭＳ 明朝"/>
                <a:cs typeface="Times New Roman"/>
              </a:rPr>
              <a:t> </a:t>
            </a:r>
            <a:r>
              <a:rPr lang="en-US" sz="1400" dirty="0" err="1">
                <a:effectLst/>
                <a:latin typeface="+mn-lt"/>
                <a:ea typeface="ＭＳ 明朝"/>
                <a:cs typeface="Times New Roman"/>
              </a:rPr>
              <a:t>gothica</a:t>
            </a:r>
            <a:r>
              <a:rPr lang="en-US" sz="1400" dirty="0">
                <a:effectLst/>
                <a:latin typeface="+mn-lt"/>
                <a:ea typeface="ＭＳ 明朝"/>
                <a:cs typeface="Times New Roman"/>
              </a:rPr>
              <a:t>, quam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putamus</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claram</a:t>
            </a:r>
            <a:r>
              <a:rPr lang="en-US" sz="1400" dirty="0">
                <a:effectLst/>
                <a:latin typeface="+mn-lt"/>
                <a:ea typeface="ＭＳ 明朝"/>
                <a:cs typeface="Times New Roman"/>
              </a:rPr>
              <a:t>, </a:t>
            </a:r>
            <a:r>
              <a:rPr lang="en-US" sz="1400" dirty="0" err="1">
                <a:effectLst/>
                <a:latin typeface="+mn-lt"/>
                <a:ea typeface="ＭＳ 明朝"/>
                <a:cs typeface="Times New Roman"/>
              </a:rPr>
              <a:t>anteposuerit</a:t>
            </a:r>
            <a:r>
              <a:rPr lang="en-US" sz="1400" dirty="0">
                <a:effectLst/>
                <a:latin typeface="+mn-lt"/>
                <a:ea typeface="ＭＳ 明朝"/>
                <a:cs typeface="Times New Roman"/>
              </a:rPr>
              <a:t> </a:t>
            </a:r>
            <a:r>
              <a:rPr lang="en-US" sz="1400" dirty="0" err="1">
                <a:effectLst/>
                <a:latin typeface="+mn-lt"/>
                <a:ea typeface="ＭＳ 明朝"/>
                <a:cs typeface="Times New Roman"/>
              </a:rPr>
              <a:t>litterarum</a:t>
            </a:r>
            <a:r>
              <a:rPr lang="en-US" sz="1400" dirty="0">
                <a:effectLst/>
                <a:latin typeface="+mn-lt"/>
                <a:ea typeface="ＭＳ 明朝"/>
                <a:cs typeface="Times New Roman"/>
              </a:rPr>
              <a:t> </a:t>
            </a:r>
            <a:r>
              <a:rPr lang="en-US" sz="1400" dirty="0" err="1">
                <a:effectLst/>
                <a:latin typeface="+mn-lt"/>
                <a:ea typeface="ＭＳ 明朝"/>
                <a:cs typeface="Times New Roman"/>
              </a:rPr>
              <a:t>formas</a:t>
            </a:r>
            <a:r>
              <a:rPr lang="en-US" sz="1400" dirty="0">
                <a:effectLst/>
                <a:latin typeface="+mn-lt"/>
                <a:ea typeface="ＭＳ 明朝"/>
                <a:cs typeface="Times New Roman"/>
              </a:rPr>
              <a:t> </a:t>
            </a:r>
            <a:r>
              <a:rPr lang="en-US" sz="1400" dirty="0" err="1">
                <a:effectLst/>
                <a:latin typeface="+mn-lt"/>
                <a:ea typeface="ＭＳ 明朝"/>
                <a:cs typeface="Times New Roman"/>
              </a:rPr>
              <a:t>humanitatis</a:t>
            </a:r>
            <a:r>
              <a:rPr lang="en-US" sz="1400" dirty="0">
                <a:effectLst/>
                <a:latin typeface="+mn-lt"/>
                <a:ea typeface="ＭＳ 明朝"/>
                <a:cs typeface="Times New Roman"/>
              </a:rPr>
              <a:t> per </a:t>
            </a:r>
            <a:r>
              <a:rPr lang="en-US" sz="1400" dirty="0" err="1">
                <a:effectLst/>
                <a:latin typeface="+mn-lt"/>
                <a:ea typeface="ＭＳ 明朝"/>
                <a:cs typeface="Times New Roman"/>
              </a:rPr>
              <a:t>seacula</a:t>
            </a:r>
            <a:r>
              <a:rPr lang="en-US" sz="1400" dirty="0">
                <a:effectLst/>
                <a:latin typeface="+mn-lt"/>
                <a:ea typeface="ＭＳ 明朝"/>
                <a:cs typeface="Times New Roman"/>
              </a:rPr>
              <a:t> </a:t>
            </a:r>
            <a:r>
              <a:rPr lang="en-US" sz="1400" dirty="0" err="1">
                <a:effectLst/>
                <a:latin typeface="+mn-lt"/>
                <a:ea typeface="ＭＳ 明朝"/>
                <a:cs typeface="Times New Roman"/>
              </a:rPr>
              <a:t>quarta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et </a:t>
            </a:r>
            <a:r>
              <a:rPr lang="en-US" sz="1400" dirty="0" err="1">
                <a:effectLst/>
                <a:latin typeface="+mn-lt"/>
                <a:ea typeface="ＭＳ 明朝"/>
                <a:cs typeface="Times New Roman"/>
              </a:rPr>
              <a:t>quinta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a:t>
            </a:r>
            <a:r>
              <a:rPr lang="en-US" sz="1400" dirty="0" err="1">
                <a:effectLst/>
                <a:latin typeface="+mn-lt"/>
                <a:ea typeface="ＭＳ 明朝"/>
                <a:cs typeface="Times New Roman"/>
              </a:rPr>
              <a:t>Eodem</a:t>
            </a:r>
            <a:r>
              <a:rPr lang="en-US" sz="1400" dirty="0">
                <a:effectLst/>
                <a:latin typeface="+mn-lt"/>
                <a:ea typeface="ＭＳ 明朝"/>
                <a:cs typeface="Times New Roman"/>
              </a:rPr>
              <a:t> </a:t>
            </a:r>
            <a:r>
              <a:rPr lang="en-US" sz="1400" dirty="0" err="1">
                <a:effectLst/>
                <a:latin typeface="+mn-lt"/>
                <a:ea typeface="ＭＳ 明朝"/>
                <a:cs typeface="Times New Roman"/>
              </a:rPr>
              <a:t>modo</a:t>
            </a:r>
            <a:r>
              <a:rPr lang="en-US" sz="1400" dirty="0">
                <a:effectLst/>
                <a:latin typeface="+mn-lt"/>
                <a:ea typeface="ＭＳ 明朝"/>
                <a:cs typeface="Times New Roman"/>
              </a:rPr>
              <a:t> </a:t>
            </a:r>
            <a:r>
              <a:rPr lang="en-US" sz="1400" dirty="0" err="1">
                <a:effectLst/>
                <a:latin typeface="+mn-lt"/>
                <a:ea typeface="ＭＳ 明朝"/>
                <a:cs typeface="Times New Roman"/>
              </a:rPr>
              <a:t>typi</a:t>
            </a:r>
            <a:r>
              <a:rPr lang="en-US" sz="1400" dirty="0">
                <a:effectLst/>
                <a:latin typeface="+mn-lt"/>
                <a:ea typeface="ＭＳ 明朝"/>
                <a:cs typeface="Times New Roman"/>
              </a:rPr>
              <a:t>, qui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videntur</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clari</a:t>
            </a:r>
            <a:r>
              <a:rPr lang="en-US" sz="1400" dirty="0">
                <a:effectLst/>
                <a:latin typeface="+mn-lt"/>
                <a:ea typeface="ＭＳ 明朝"/>
                <a:cs typeface="Times New Roman"/>
              </a:rPr>
              <a:t>, </a:t>
            </a:r>
            <a:r>
              <a:rPr lang="en-US" sz="1400" dirty="0" err="1">
                <a:effectLst/>
                <a:latin typeface="+mn-lt"/>
                <a:ea typeface="ＭＳ 明朝"/>
                <a:cs typeface="Times New Roman"/>
              </a:rPr>
              <a:t>fiant</a:t>
            </a:r>
            <a:r>
              <a:rPr lang="en-US" sz="1400" dirty="0">
                <a:effectLst/>
                <a:latin typeface="+mn-lt"/>
                <a:ea typeface="ＭＳ 明朝"/>
                <a:cs typeface="Times New Roman"/>
              </a:rPr>
              <a:t> </a:t>
            </a:r>
            <a:r>
              <a:rPr lang="en-US" sz="1400" dirty="0" err="1">
                <a:effectLst/>
                <a:latin typeface="+mn-lt"/>
                <a:ea typeface="ＭＳ 明朝"/>
                <a:cs typeface="Times New Roman"/>
              </a:rPr>
              <a:t>sollemnes</a:t>
            </a:r>
            <a:r>
              <a:rPr lang="en-US" sz="1400" dirty="0">
                <a:effectLst/>
                <a:latin typeface="+mn-lt"/>
                <a:ea typeface="ＭＳ 明朝"/>
                <a:cs typeface="Times New Roman"/>
              </a:rPr>
              <a:t> in </a:t>
            </a:r>
            <a:r>
              <a:rPr lang="en-US" sz="1400" dirty="0" err="1">
                <a:effectLst/>
                <a:latin typeface="+mn-lt"/>
                <a:ea typeface="ＭＳ 明朝"/>
                <a:cs typeface="Times New Roman"/>
              </a:rPr>
              <a:t>futurum</a:t>
            </a:r>
            <a:r>
              <a:rPr lang="en-US" sz="140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418259972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GB"/>
              <a:t>Think 2019 / DOC ID / Month XX, 2019 / © 2019 IBM Corporation</a:t>
            </a:r>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7048717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2" y="931067"/>
            <a:ext cx="2248365" cy="3132000"/>
          </a:xfrm>
        </p:spPr>
        <p:txBody>
          <a:bodyPr/>
          <a:lstStyle>
            <a:lvl1pPr>
              <a:defRPr sz="2800" b="1">
                <a:solidFill>
                  <a:srgbClr val="283558"/>
                </a:solidFill>
                <a:latin typeface="IBM Plex Sans Light" panose="020B0403050000000000" pitchFamily="34" charset="0"/>
              </a:defRPr>
            </a:lvl1pPr>
          </a:lstStyle>
          <a:p>
            <a:r>
              <a:rPr lang="en-US" dirty="0"/>
              <a:t>Click to edit Master title style</a:t>
            </a:r>
          </a:p>
        </p:txBody>
      </p:sp>
      <p:sp>
        <p:nvSpPr>
          <p:cNvPr id="3" name="Content Placeholder 2"/>
          <p:cNvSpPr>
            <a:spLocks noGrp="1"/>
          </p:cNvSpPr>
          <p:nvPr>
            <p:ph idx="1"/>
          </p:nvPr>
        </p:nvSpPr>
        <p:spPr>
          <a:xfrm>
            <a:off x="4071317" y="931069"/>
            <a:ext cx="4404267" cy="3263504"/>
          </a:xfrm>
        </p:spPr>
        <p:txBody>
          <a:bodyPr/>
          <a:lstStyle>
            <a:lvl1pPr>
              <a:defRPr>
                <a:solidFill>
                  <a:srgbClr val="283558"/>
                </a:solidFill>
                <a:latin typeface="IBM Plex Sans Light" panose="020B0403050000000000" pitchFamily="34" charset="0"/>
              </a:defRPr>
            </a:lvl1pPr>
            <a:lvl2pPr>
              <a:defRPr>
                <a:solidFill>
                  <a:srgbClr val="283558"/>
                </a:solidFill>
                <a:latin typeface="IBM Plex Sans Light" panose="020B0403050000000000" pitchFamily="34" charset="0"/>
              </a:defRPr>
            </a:lvl2pPr>
            <a:lvl3pPr>
              <a:defRPr>
                <a:solidFill>
                  <a:srgbClr val="283558"/>
                </a:solidFill>
                <a:latin typeface="IBM Plex Sans Light" panose="020B0403050000000000" pitchFamily="34" charset="0"/>
              </a:defRPr>
            </a:lvl3pPr>
            <a:lvl4pPr>
              <a:defRPr>
                <a:solidFill>
                  <a:srgbClr val="283558"/>
                </a:solidFill>
                <a:latin typeface="IBM Plex Sans Light" panose="020B0403050000000000" pitchFamily="34" charset="0"/>
              </a:defRPr>
            </a:lvl4pPr>
            <a:lvl5pPr>
              <a:defRPr>
                <a:solidFill>
                  <a:srgbClr val="283558"/>
                </a:solidFill>
                <a:latin typeface="IBM Plex Sans Light" panose="020B0403050000000000"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3626893" y="931067"/>
            <a:ext cx="0" cy="3132000"/>
          </a:xfrm>
          <a:prstGeom prst="line">
            <a:avLst/>
          </a:prstGeom>
          <a:ln w="6350">
            <a:solidFill>
              <a:srgbClr val="293659"/>
            </a:solidFill>
          </a:ln>
          <a:effectLst>
            <a:outerShdw blurRad="40000" dist="20000" dir="5400000" rotWithShape="0">
              <a:srgbClr val="102059">
                <a:alpha val="0"/>
              </a:srgbClr>
            </a:outerShdw>
          </a:effectLst>
        </p:spPr>
        <p:style>
          <a:lnRef idx="2">
            <a:schemeClr val="accent1"/>
          </a:lnRef>
          <a:fillRef idx="0">
            <a:schemeClr val="accent1"/>
          </a:fillRef>
          <a:effectRef idx="1">
            <a:schemeClr val="accent1"/>
          </a:effectRef>
          <a:fontRef idx="minor">
            <a:schemeClr val="tx1"/>
          </a:fontRef>
        </p:style>
      </p:cxnSp>
      <p:sp>
        <p:nvSpPr>
          <p:cNvPr id="11" name="Date Placeholder 3">
            <a:extLst>
              <a:ext uri="{FF2B5EF4-FFF2-40B4-BE49-F238E27FC236}">
                <a16:creationId xmlns:a16="http://schemas.microsoft.com/office/drawing/2014/main" id="{038C54C8-0948-4BCE-86E0-4AF280ADB308}"/>
              </a:ext>
            </a:extLst>
          </p:cNvPr>
          <p:cNvSpPr txBox="1">
            <a:spLocks/>
          </p:cNvSpPr>
          <p:nvPr userDrawn="1"/>
        </p:nvSpPr>
        <p:spPr>
          <a:xfrm>
            <a:off x="708660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r>
              <a:rPr lang="en-US" altLang="en-US" sz="900"/>
              <a:t>© IBM Corporation 2018</a:t>
            </a:r>
            <a:endParaRPr lang="en-US" altLang="en-US" sz="900" dirty="0"/>
          </a:p>
        </p:txBody>
      </p:sp>
      <p:sp>
        <p:nvSpPr>
          <p:cNvPr id="12" name="Slide Number Placeholder 5">
            <a:extLst>
              <a:ext uri="{FF2B5EF4-FFF2-40B4-BE49-F238E27FC236}">
                <a16:creationId xmlns:a16="http://schemas.microsoft.com/office/drawing/2014/main" id="{C30248F4-9119-4870-9FB1-D2780C5E2AFF}"/>
              </a:ext>
            </a:extLst>
          </p:cNvPr>
          <p:cNvSpPr txBox="1">
            <a:spLocks/>
          </p:cNvSpPr>
          <p:nvPr userDrawn="1"/>
        </p:nvSpPr>
        <p:spPr>
          <a:xfrm>
            <a:off x="0" y="4869657"/>
            <a:ext cx="2057400" cy="273844"/>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l" defTabSz="685800" rtl="0" eaLnBrk="1" latinLnBrk="0" hangingPunct="1">
              <a:defRPr sz="900" kern="1200">
                <a:solidFill>
                  <a:srgbClr val="898989"/>
                </a:solidFill>
                <a:latin typeface="Calibri" panose="020F0502020204030204" pitchFamily="34" charset="0"/>
                <a:ea typeface="MS PGothic" panose="020B0600070205080204" pitchFamily="34" charset="-128"/>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fld id="{398E7A6E-9EB8-7E4E-A612-53757D31657F}" type="slidenum">
              <a:rPr lang="en-US" altLang="en-US" sz="900" smtClean="0"/>
              <a:pPr>
                <a:defRPr/>
              </a:pPr>
              <a:t>‹#›</a:t>
            </a:fld>
            <a:endParaRPr lang="en-US" altLang="en-US" sz="900"/>
          </a:p>
        </p:txBody>
      </p:sp>
    </p:spTree>
    <p:extLst>
      <p:ext uri="{BB962C8B-B14F-4D97-AF65-F5344CB8AC3E}">
        <p14:creationId xmlns:p14="http://schemas.microsoft.com/office/powerpoint/2010/main" val="246961359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5CAD8-9024-A142-BD8F-A2DE5BD51E6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A666CE5-73D6-704C-83ED-C2E5DE5E5F56}"/>
              </a:ext>
            </a:extLst>
          </p:cNvPr>
          <p:cNvSpPr>
            <a:spLocks noGrp="1"/>
          </p:cNvSpPr>
          <p:nvPr>
            <p:ph type="subTitle" idx="1"/>
          </p:nvPr>
        </p:nvSpPr>
        <p:spPr>
          <a:xfrm>
            <a:off x="1143000" y="2701528"/>
            <a:ext cx="6858000" cy="1241822"/>
          </a:xfrm>
        </p:spPr>
        <p:txBody>
          <a:bodyPr/>
          <a:lstStyle>
            <a:lvl1pPr marL="0" indent="0" algn="ctr">
              <a:buNone/>
              <a:defRPr sz="18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C49DDA4-1773-B64D-8ABC-F6C4D2634C89}"/>
              </a:ext>
            </a:extLst>
          </p:cNvPr>
          <p:cNvSpPr>
            <a:spLocks noGrp="1"/>
          </p:cNvSpPr>
          <p:nvPr>
            <p:ph type="dt" sz="half" idx="10"/>
          </p:nvPr>
        </p:nvSpPr>
        <p:spPr/>
        <p:txBody>
          <a:bodyPr/>
          <a:lstStyle/>
          <a:p>
            <a:fld id="{D1682F5C-19FC-844E-AE24-C4CA1DABCA7B}" type="datetimeFigureOut">
              <a:rPr lang="en-US" smtClean="0"/>
              <a:t>8/5/20</a:t>
            </a:fld>
            <a:endParaRPr lang="en-US"/>
          </a:p>
        </p:txBody>
      </p:sp>
      <p:sp>
        <p:nvSpPr>
          <p:cNvPr id="5" name="Footer Placeholder 4">
            <a:extLst>
              <a:ext uri="{FF2B5EF4-FFF2-40B4-BE49-F238E27FC236}">
                <a16:creationId xmlns:a16="http://schemas.microsoft.com/office/drawing/2014/main" id="{05223B1C-2A74-774B-9E93-1A2D95363F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F0F51C-C86F-D448-BA9E-7A408A60FF12}"/>
              </a:ext>
            </a:extLst>
          </p:cNvPr>
          <p:cNvSpPr>
            <a:spLocks noGrp="1"/>
          </p:cNvSpPr>
          <p:nvPr>
            <p:ph type="sldNum" sz="quarter" idx="12"/>
          </p:nvPr>
        </p:nvSpPr>
        <p:spPr/>
        <p:txBody>
          <a:bodyPr/>
          <a:lstStyle/>
          <a:p>
            <a:fld id="{B6B79C03-5C17-9842-AF24-AB26A39F544C}" type="slidenum">
              <a:rPr lang="en-US" smtClean="0"/>
              <a:t>‹#›</a:t>
            </a:fld>
            <a:endParaRPr lang="en-US"/>
          </a:p>
        </p:txBody>
      </p:sp>
    </p:spTree>
    <p:extLst>
      <p:ext uri="{BB962C8B-B14F-4D97-AF65-F5344CB8AC3E}">
        <p14:creationId xmlns:p14="http://schemas.microsoft.com/office/powerpoint/2010/main" val="720241415"/>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4"/>
          <p:cNvSpPr>
            <a:spLocks noGrp="1"/>
          </p:cNvSpPr>
          <p:nvPr>
            <p:ph sz="quarter" idx="11"/>
          </p:nvPr>
        </p:nvSpPr>
        <p:spPr bwMode="gray">
          <a:xfrm>
            <a:off x="345281" y="994174"/>
            <a:ext cx="8454629" cy="3495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auto">
          <a:xfrm>
            <a:off x="345281" y="171451"/>
            <a:ext cx="8454629" cy="332399"/>
          </a:xfrm>
        </p:spPr>
        <p:txBody>
          <a:bodyPr>
            <a:spAutoFit/>
          </a:bodyPr>
          <a:lstStyle/>
          <a:p>
            <a:r>
              <a:rPr lang="en-US" dirty="0"/>
              <a:t>Click to edit Master title style</a:t>
            </a:r>
          </a:p>
        </p:txBody>
      </p:sp>
      <p:sp>
        <p:nvSpPr>
          <p:cNvPr id="4" name="Slide Number Placeholder 2"/>
          <p:cNvSpPr>
            <a:spLocks noGrp="1"/>
          </p:cNvSpPr>
          <p:nvPr>
            <p:ph type="sldNum" sz="quarter" idx="4"/>
          </p:nvPr>
        </p:nvSpPr>
        <p:spPr>
          <a:xfrm>
            <a:off x="6702972" y="4861854"/>
            <a:ext cx="2133600" cy="273844"/>
          </a:xfrm>
          <a:prstGeom prst="rect">
            <a:avLst/>
          </a:prstGeom>
        </p:spPr>
        <p:txBody>
          <a:bodyPr/>
          <a:lstStyle>
            <a:lvl1pPr algn="r">
              <a:defRPr sz="900">
                <a:solidFill>
                  <a:schemeClr val="bg1">
                    <a:lumMod val="50000"/>
                  </a:schemeClr>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588737179"/>
      </p:ext>
    </p:extLst>
  </p:cSld>
  <p:clrMapOvr>
    <a:masterClrMapping/>
  </p:clrMapOvr>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BA1040ED-C41C-F844-B9B3-ACB6A1740734}"/>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TechnCon</a:t>
            </a:r>
            <a:r>
              <a:rPr lang="en-US" dirty="0"/>
              <a:t> 2020 / © 2020 IBM Corporation</a:t>
            </a:r>
          </a:p>
        </p:txBody>
      </p:sp>
    </p:spTree>
    <p:extLst>
      <p:ext uri="{BB962C8B-B14F-4D97-AF65-F5344CB8AC3E}">
        <p14:creationId xmlns:p14="http://schemas.microsoft.com/office/powerpoint/2010/main" val="15049240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2018 / March 2018 / © 2018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273854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4557532" y="1"/>
            <a:ext cx="4586468"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EC204A5D-BB4E-4D46-9A01-C23F1ED75F76}"/>
              </a:ext>
            </a:extLst>
          </p:cNvPr>
          <p:cNvSpPr/>
          <p:nvPr userDrawn="1"/>
        </p:nvSpPr>
        <p:spPr>
          <a:xfrm>
            <a:off x="0" y="1"/>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8" name="TextBox 7">
            <a:extLst>
              <a:ext uri="{FF2B5EF4-FFF2-40B4-BE49-F238E27FC236}">
                <a16:creationId xmlns:a16="http://schemas.microsoft.com/office/drawing/2014/main" id="{C27158AB-664F-5D49-9FDB-A895B1A44213}"/>
              </a:ext>
            </a:extLst>
          </p:cNvPr>
          <p:cNvSpPr txBox="1"/>
          <p:nvPr userDrawn="1"/>
        </p:nvSpPr>
        <p:spPr>
          <a:xfrm>
            <a:off x="216801" y="201931"/>
            <a:ext cx="3630804" cy="248209"/>
          </a:xfrm>
          <a:prstGeom prst="rect">
            <a:avLst/>
          </a:prstGeom>
          <a:noFill/>
        </p:spPr>
        <p:txBody>
          <a:bodyPr wrap="square" rtlCol="0">
            <a:spAutoFit/>
          </a:bodyPr>
          <a:lstStyle/>
          <a:p>
            <a:r>
              <a:rPr lang="en-US" sz="1013" b="1" dirty="0">
                <a:solidFill>
                  <a:schemeClr val="bg1"/>
                </a:solidFill>
                <a:latin typeface="IBM Plex Sans" panose="020B0503050203000203" pitchFamily="34" charset="77"/>
              </a:rPr>
              <a:t>Integration Technical Conference 2019</a:t>
            </a:r>
          </a:p>
        </p:txBody>
      </p:sp>
      <p:pic>
        <p:nvPicPr>
          <p:cNvPr id="10" name="Picture 9">
            <a:extLst>
              <a:ext uri="{FF2B5EF4-FFF2-40B4-BE49-F238E27FC236}">
                <a16:creationId xmlns:a16="http://schemas.microsoft.com/office/drawing/2014/main" id="{84EF65C2-8210-7043-A66C-851838456F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95850" y="4697359"/>
            <a:ext cx="1276350" cy="207407"/>
          </a:xfrm>
          <a:prstGeom prst="rect">
            <a:avLst/>
          </a:prstGeom>
        </p:spPr>
      </p:pic>
      <p:pic>
        <p:nvPicPr>
          <p:cNvPr id="12" name="Picture 11">
            <a:extLst>
              <a:ext uri="{FF2B5EF4-FFF2-40B4-BE49-F238E27FC236}">
                <a16:creationId xmlns:a16="http://schemas.microsoft.com/office/drawing/2014/main" id="{7A45C814-48D4-6842-A150-EE0ADA9721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15217" y="4690344"/>
            <a:ext cx="529747" cy="214421"/>
          </a:xfrm>
          <a:prstGeom prst="rect">
            <a:avLst/>
          </a:prstGeom>
        </p:spPr>
      </p:pic>
      <p:pic>
        <p:nvPicPr>
          <p:cNvPr id="13" name="Picture 12">
            <a:extLst>
              <a:ext uri="{FF2B5EF4-FFF2-40B4-BE49-F238E27FC236}">
                <a16:creationId xmlns:a16="http://schemas.microsoft.com/office/drawing/2014/main" id="{E942B620-A5FD-8046-A8B8-5F5965439192}"/>
              </a:ext>
            </a:extLst>
          </p:cNvPr>
          <p:cNvPicPr>
            <a:picLocks noChangeAspect="1"/>
          </p:cNvPicPr>
          <p:nvPr userDrawn="1"/>
        </p:nvPicPr>
        <p:blipFill>
          <a:blip r:embed="rId4"/>
          <a:stretch>
            <a:fillRect/>
          </a:stretch>
        </p:blipFill>
        <p:spPr>
          <a:xfrm>
            <a:off x="4036" y="3714007"/>
            <a:ext cx="1502531" cy="1429492"/>
          </a:xfrm>
          <a:prstGeom prst="rect">
            <a:avLst/>
          </a:prstGeom>
        </p:spPr>
      </p:pic>
      <p:pic>
        <p:nvPicPr>
          <p:cNvPr id="15" name="Picture 14">
            <a:extLst>
              <a:ext uri="{FF2B5EF4-FFF2-40B4-BE49-F238E27FC236}">
                <a16:creationId xmlns:a16="http://schemas.microsoft.com/office/drawing/2014/main" id="{DF7B6CBE-59FA-D443-AF1D-D7FB3023CD7A}"/>
              </a:ext>
            </a:extLst>
          </p:cNvPr>
          <p:cNvPicPr>
            <a:picLocks noChangeAspect="1"/>
          </p:cNvPicPr>
          <p:nvPr userDrawn="1"/>
        </p:nvPicPr>
        <p:blipFill>
          <a:blip r:embed="rId5"/>
          <a:stretch>
            <a:fillRect/>
          </a:stretch>
        </p:blipFill>
        <p:spPr>
          <a:xfrm>
            <a:off x="5543549" y="1186630"/>
            <a:ext cx="2628900" cy="2324100"/>
          </a:xfrm>
          <a:prstGeom prst="rect">
            <a:avLst/>
          </a:prstGeom>
        </p:spPr>
      </p:pic>
    </p:spTree>
    <p:extLst>
      <p:ext uri="{BB962C8B-B14F-4D97-AF65-F5344CB8AC3E}">
        <p14:creationId xmlns:p14="http://schemas.microsoft.com/office/powerpoint/2010/main" val="274550938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9005"/>
            <a:ext cx="9144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0" name="Rectangle 9">
            <a:extLst>
              <a:ext uri="{FF2B5EF4-FFF2-40B4-BE49-F238E27FC236}">
                <a16:creationId xmlns:a16="http://schemas.microsoft.com/office/drawing/2014/main" id="{208E228F-492F-184A-8834-57099809BF87}"/>
              </a:ext>
            </a:extLst>
          </p:cNvPr>
          <p:cNvSpPr/>
          <p:nvPr userDrawn="1"/>
        </p:nvSpPr>
        <p:spPr>
          <a:xfrm>
            <a:off x="0" y="9005"/>
            <a:ext cx="9140300" cy="1006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1" y="4499360"/>
            <a:ext cx="8588384"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16801" y="4648306"/>
            <a:ext cx="2725760"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Tree>
    <p:extLst>
      <p:ext uri="{BB962C8B-B14F-4D97-AF65-F5344CB8AC3E}">
        <p14:creationId xmlns:p14="http://schemas.microsoft.com/office/powerpoint/2010/main" val="19757449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0" name="Rectangle 9">
            <a:extLst>
              <a:ext uri="{FF2B5EF4-FFF2-40B4-BE49-F238E27FC236}">
                <a16:creationId xmlns:a16="http://schemas.microsoft.com/office/drawing/2014/main" id="{208E228F-492F-184A-8834-57099809BF87}"/>
              </a:ext>
            </a:extLst>
          </p:cNvPr>
          <p:cNvSpPr/>
          <p:nvPr userDrawn="1"/>
        </p:nvSpPr>
        <p:spPr>
          <a:xfrm>
            <a:off x="0" y="9005"/>
            <a:ext cx="9140300" cy="1006267"/>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1" y="4499360"/>
            <a:ext cx="8588384" cy="0"/>
          </a:xfrm>
          <a:prstGeom prst="line">
            <a:avLst/>
          </a:prstGeom>
          <a:ln w="3175">
            <a:solidFill>
              <a:srgbClr val="1C73FB"/>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
        <p:nvSpPr>
          <p:cNvPr id="9" name="TextBox 8">
            <a:extLst>
              <a:ext uri="{FF2B5EF4-FFF2-40B4-BE49-F238E27FC236}">
                <a16:creationId xmlns:a16="http://schemas.microsoft.com/office/drawing/2014/main" id="{53DC1A16-7B75-DF4D-89D5-A74F17061509}"/>
              </a:ext>
            </a:extLst>
          </p:cNvPr>
          <p:cNvSpPr txBox="1"/>
          <p:nvPr userDrawn="1"/>
        </p:nvSpPr>
        <p:spPr>
          <a:xfrm>
            <a:off x="216801" y="4648306"/>
            <a:ext cx="2414757"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Tree>
    <p:extLst>
      <p:ext uri="{BB962C8B-B14F-4D97-AF65-F5344CB8AC3E}">
        <p14:creationId xmlns:p14="http://schemas.microsoft.com/office/powerpoint/2010/main" val="1518901723"/>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plit Content_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4557532" y="1"/>
            <a:ext cx="4586468"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EC204A5D-BB4E-4D46-9A01-C23F1ED75F76}"/>
              </a:ext>
            </a:extLst>
          </p:cNvPr>
          <p:cNvSpPr/>
          <p:nvPr userDrawn="1"/>
        </p:nvSpPr>
        <p:spPr>
          <a:xfrm>
            <a:off x="0" y="1"/>
            <a:ext cx="4572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2" y="4499360"/>
            <a:ext cx="405849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
        <p:nvSpPr>
          <p:cNvPr id="10" name="TextBox 9">
            <a:extLst>
              <a:ext uri="{FF2B5EF4-FFF2-40B4-BE49-F238E27FC236}">
                <a16:creationId xmlns:a16="http://schemas.microsoft.com/office/drawing/2014/main" id="{9DC59C08-6323-C64D-B716-AE2BB50BA423}"/>
              </a:ext>
            </a:extLst>
          </p:cNvPr>
          <p:cNvSpPr txBox="1"/>
          <p:nvPr userDrawn="1"/>
        </p:nvSpPr>
        <p:spPr>
          <a:xfrm>
            <a:off x="216801" y="4648306"/>
            <a:ext cx="2446655"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Tree>
    <p:extLst>
      <p:ext uri="{BB962C8B-B14F-4D97-AF65-F5344CB8AC3E}">
        <p14:creationId xmlns:p14="http://schemas.microsoft.com/office/powerpoint/2010/main" val="175836245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plit Content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4557532" y="1"/>
            <a:ext cx="4586468"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EC204A5D-BB4E-4D46-9A01-C23F1ED75F76}"/>
              </a:ext>
            </a:extLst>
          </p:cNvPr>
          <p:cNvSpPr/>
          <p:nvPr userDrawn="1"/>
        </p:nvSpPr>
        <p:spPr>
          <a:xfrm>
            <a:off x="0" y="1"/>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2" y="4499360"/>
            <a:ext cx="405849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
        <p:nvSpPr>
          <p:cNvPr id="10" name="TextBox 9">
            <a:extLst>
              <a:ext uri="{FF2B5EF4-FFF2-40B4-BE49-F238E27FC236}">
                <a16:creationId xmlns:a16="http://schemas.microsoft.com/office/drawing/2014/main" id="{BCB1203D-0F8C-4249-AC9B-AEB54F0EE763}"/>
              </a:ext>
            </a:extLst>
          </p:cNvPr>
          <p:cNvSpPr txBox="1"/>
          <p:nvPr userDrawn="1"/>
        </p:nvSpPr>
        <p:spPr>
          <a:xfrm>
            <a:off x="216801" y="4648306"/>
            <a:ext cx="2709811"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Tree>
    <p:extLst>
      <p:ext uri="{BB962C8B-B14F-4D97-AF65-F5344CB8AC3E}">
        <p14:creationId xmlns:p14="http://schemas.microsoft.com/office/powerpoint/2010/main" val="98548346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8ECF3A-5DBB-A24C-B8AD-6F78954ECA74}"/>
              </a:ext>
            </a:extLst>
          </p:cNvPr>
          <p:cNvSpPr/>
          <p:nvPr userDrawn="1"/>
        </p:nvSpPr>
        <p:spPr>
          <a:xfrm>
            <a:off x="-99873" y="1"/>
            <a:ext cx="9243873"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11" name="Picture 10">
            <a:extLst>
              <a:ext uri="{FF2B5EF4-FFF2-40B4-BE49-F238E27FC236}">
                <a16:creationId xmlns:a16="http://schemas.microsoft.com/office/drawing/2014/main" id="{3E3E5397-4524-464C-A7E3-8D5ED1BC8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03824" y="1216316"/>
            <a:ext cx="2636480" cy="2298639"/>
          </a:xfrm>
          <a:prstGeom prst="rect">
            <a:avLst/>
          </a:prstGeom>
        </p:spPr>
      </p:pic>
      <p:sp>
        <p:nvSpPr>
          <p:cNvPr id="12" name="TextBox 11">
            <a:extLst>
              <a:ext uri="{FF2B5EF4-FFF2-40B4-BE49-F238E27FC236}">
                <a16:creationId xmlns:a16="http://schemas.microsoft.com/office/drawing/2014/main" id="{4B1ADBDF-79A0-4D44-ACEC-568B629073DF}"/>
              </a:ext>
            </a:extLst>
          </p:cNvPr>
          <p:cNvSpPr txBox="1"/>
          <p:nvPr userDrawn="1"/>
        </p:nvSpPr>
        <p:spPr>
          <a:xfrm>
            <a:off x="216802" y="201931"/>
            <a:ext cx="1912172" cy="248209"/>
          </a:xfrm>
          <a:prstGeom prst="rect">
            <a:avLst/>
          </a:prstGeom>
          <a:noFill/>
        </p:spPr>
        <p:txBody>
          <a:bodyPr wrap="square" rtlCol="0">
            <a:spAutoFit/>
          </a:bodyPr>
          <a:lstStyle/>
          <a:p>
            <a:r>
              <a:rPr lang="en-US" sz="1013" dirty="0">
                <a:solidFill>
                  <a:schemeClr val="bg1"/>
                </a:solidFill>
                <a:latin typeface="IBM Plex Sans" panose="020B0503050203000203" pitchFamily="34" charset="77"/>
              </a:rPr>
              <a:t>Thank You</a:t>
            </a:r>
          </a:p>
        </p:txBody>
      </p:sp>
    </p:spTree>
    <p:extLst>
      <p:ext uri="{BB962C8B-B14F-4D97-AF65-F5344CB8AC3E}">
        <p14:creationId xmlns:p14="http://schemas.microsoft.com/office/powerpoint/2010/main" val="301346350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54800869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216459466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39414160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32339078-CB91-6948-9D2D-3E70C48E92A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90565314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932" y="216481"/>
            <a:ext cx="1297868" cy="179016"/>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rgbClr val="FFFFFF"/>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600" y="203782"/>
            <a:ext cx="4114801" cy="4479344"/>
          </a:xfrm>
        </p:spPr>
        <p:txBody>
          <a:bodyPr vert="horz" lIns="0" tIns="0" rIns="0" bIns="0" rtlCol="0" anchor="t" anchorCtr="0">
            <a:noAutofit/>
          </a:bodyPr>
          <a:lstStyle>
            <a:lvl1pPr>
              <a:defRPr lang="en-US" sz="1800" b="0" dirty="0">
                <a:solidFill>
                  <a:srgbClr val="FFFFFF"/>
                </a:solidFill>
              </a:defRPr>
            </a:lvl1pPr>
          </a:lstStyle>
          <a:p>
            <a:pPr lvl="0"/>
            <a:r>
              <a:rPr lang="en-US"/>
              <a:t>Click to edit Master title style</a:t>
            </a:r>
            <a:endParaRPr lang="en-US" dirty="0"/>
          </a:p>
        </p:txBody>
      </p:sp>
      <p:pic>
        <p:nvPicPr>
          <p:cNvPr id="9" name="Picture 8" descr="ibm_gry.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296035542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rgbClr val="FFFFFF"/>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228600" y="203782"/>
            <a:ext cx="4114801" cy="4479344"/>
          </a:xfrm>
        </p:spPr>
        <p:txBody>
          <a:bodyPr vert="horz" lIns="0" tIns="0" rIns="0" bIns="0" rtlCol="0" anchor="t" anchorCtr="0">
            <a:noAutofit/>
          </a:bodyPr>
          <a:lstStyle>
            <a:lvl1pPr>
              <a:defRPr lang="en-US" sz="1800" b="0" dirty="0">
                <a:solidFill>
                  <a:srgbClr val="FFFFFF"/>
                </a:solidFill>
              </a:defRPr>
            </a:lvl1pPr>
          </a:lstStyle>
          <a:p>
            <a:pPr lvl="0"/>
            <a:r>
              <a:rPr lang="en-US" dirty="0"/>
              <a:t>Click to edit Master title style</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622932" y="216481"/>
            <a:ext cx="1297868" cy="179016"/>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spTree>
    <p:extLst>
      <p:ext uri="{BB962C8B-B14F-4D97-AF65-F5344CB8AC3E}">
        <p14:creationId xmlns:p14="http://schemas.microsoft.com/office/powerpoint/2010/main" val="3383583687"/>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271362532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295223019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5" name="Picture Placeholder 5"/>
          <p:cNvSpPr>
            <a:spLocks noGrp="1"/>
          </p:cNvSpPr>
          <p:nvPr>
            <p:ph type="pic" sz="quarter" idx="13"/>
          </p:nvPr>
        </p:nvSpPr>
        <p:spPr>
          <a:xfrm>
            <a:off x="0" y="0"/>
            <a:ext cx="9144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98968017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5" name="Picture Placeholder 5"/>
          <p:cNvSpPr>
            <a:spLocks noGrp="1"/>
          </p:cNvSpPr>
          <p:nvPr>
            <p:ph type="pic" sz="quarter" idx="13"/>
          </p:nvPr>
        </p:nvSpPr>
        <p:spPr>
          <a:xfrm>
            <a:off x="0" y="0"/>
            <a:ext cx="4572000" cy="5143500"/>
          </a:xfrm>
        </p:spPr>
        <p:txBody>
          <a:bodyPr vert="horz" lIns="0" tIns="0" rIns="0" bIns="0" rtlCol="0">
            <a:noAutofit/>
          </a:bodyPr>
          <a:lstStyle>
            <a:lvl1pPr>
              <a:defRPr lang="en-US" sz="1600">
                <a:solidFill>
                  <a:schemeClr val="bg2"/>
                </a:solidFill>
              </a:defRPr>
            </a:lvl1pPr>
          </a:lstStyle>
          <a:p>
            <a:pPr lvl="0"/>
            <a:r>
              <a:rPr lang="en-US" dirty="0"/>
              <a:t>Drag picture to placeholder or click icon to add</a:t>
            </a:r>
          </a:p>
        </p:txBody>
      </p:sp>
      <p:sp>
        <p:nvSpPr>
          <p:cNvPr id="6" name="Picture Placeholder 5"/>
          <p:cNvSpPr>
            <a:spLocks noGrp="1"/>
          </p:cNvSpPr>
          <p:nvPr>
            <p:ph type="pic" sz="quarter" idx="14"/>
          </p:nvPr>
        </p:nvSpPr>
        <p:spPr>
          <a:xfrm>
            <a:off x="4572000" y="0"/>
            <a:ext cx="4572000" cy="5143500"/>
          </a:xfrm>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74308699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5"/>
            <a:ext cx="4114800" cy="443198"/>
          </a:xfrm>
        </p:spPr>
        <p:txBody>
          <a:bodyPr>
            <a:spAutoFit/>
          </a:bodyPr>
          <a:lstStyle>
            <a:lvl1pPr marL="0" marR="0" indent="0" algn="l" defTabSz="457189"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3"/>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2334552"/>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5"/>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3"/>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1179972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6_Copy + half-image_BLUE righ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5"/>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3"/>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030417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6_Copy + half-image_BLUE lef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lvl="0"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5"/>
            <a:ext cx="4114800" cy="443198"/>
          </a:xfrm>
        </p:spPr>
        <p:txBody>
          <a:bodyPr>
            <a:spAutoFit/>
          </a:bodyPr>
          <a:lstStyle>
            <a:lvl1pPr marL="0" marR="0" indent="0" algn="l" defTabSz="457189"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3"/>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6060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65D01E4B-D3E5-424C-AD4D-D19C4DA6F67B}"/>
              </a:ext>
            </a:extLst>
          </p:cNvPr>
          <p:cNvSpPr txBox="1">
            <a:spLocks/>
          </p:cNvSpPr>
          <p:nvPr userDrawn="1"/>
        </p:nvSpPr>
        <p:spPr>
          <a:xfrm>
            <a:off x="329028" y="4806488"/>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TechCon 2020 / © 2020 IBM Corporation</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5"/>
            <a:ext cx="4114800" cy="443198"/>
          </a:xfrm>
        </p:spPr>
        <p:txBody>
          <a:bodyPr>
            <a:spAutoFit/>
          </a:bodyPr>
          <a:lstStyle>
            <a:lvl1pPr marL="0" marR="0" indent="0" algn="l" defTabSz="457189" rtl="0" eaLnBrk="1" fontAlgn="auto" latinLnBrk="0" hangingPunct="1">
              <a:lnSpc>
                <a:spcPct val="90000"/>
              </a:lnSpc>
              <a:spcBef>
                <a:spcPct val="0"/>
              </a:spcBef>
              <a:spcAft>
                <a:spcPts val="0"/>
              </a:spcAft>
              <a:buClrTx/>
              <a:buSzTx/>
              <a:buFontTx/>
              <a:buNone/>
              <a:tabLst/>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3"/>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3061597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5"/>
            <a:ext cx="4114800" cy="443198"/>
          </a:xfrm>
        </p:spPr>
        <p:txBody>
          <a:bodyPr>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4800600" y="530353"/>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4026413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685800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5"/>
            <a:ext cx="5511800" cy="443198"/>
          </a:xfrm>
        </p:spPr>
        <p:txBody>
          <a:bodyPr wrap="square">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3"/>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4474938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514601" y="192025"/>
            <a:ext cx="5511800" cy="443198"/>
          </a:xfrm>
        </p:spPr>
        <p:txBody>
          <a:bodyPr wrap="square">
            <a:spAutoFit/>
          </a:bodyPr>
          <a:lstStyle>
            <a:lvl1pPr>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514601" y="530353"/>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8917268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52862754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92518703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Title 1"/>
          <p:cNvSpPr>
            <a:spLocks noGrp="1"/>
          </p:cNvSpPr>
          <p:nvPr>
            <p:ph type="title" hasCustomPrompt="1"/>
          </p:nvPr>
        </p:nvSpPr>
        <p:spPr>
          <a:xfrm>
            <a:off x="7086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63655492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7086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6462837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7"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6058969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342266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47B87B27-5340-9242-B2C5-317E632DF5F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40627504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7" name="Title 1"/>
          <p:cNvSpPr>
            <a:spLocks noGrp="1"/>
          </p:cNvSpPr>
          <p:nvPr>
            <p:ph type="title" hasCustomPrompt="1"/>
          </p:nvPr>
        </p:nvSpPr>
        <p:spPr>
          <a:xfrm>
            <a:off x="7086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070038323"/>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7086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27240417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228600" y="146051"/>
            <a:ext cx="4114800" cy="492443"/>
          </a:xfrm>
        </p:spPr>
        <p:txBody>
          <a:bodyPr>
            <a:spAutoFit/>
          </a:bodyPr>
          <a:lstStyle>
            <a:lvl1pPr>
              <a:defRPr sz="320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228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4572001"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6858000"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53747416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4800600" y="146051"/>
            <a:ext cx="4114800" cy="492443"/>
          </a:xfrm>
        </p:spPr>
        <p:txBody>
          <a:bodyPr>
            <a:spAutoFit/>
          </a:bodyPr>
          <a:lstStyle>
            <a:lvl1pPr>
              <a:defRPr sz="3200"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4800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2285999"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583636141"/>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9" name="Title 1"/>
          <p:cNvSpPr>
            <a:spLocks noGrp="1"/>
          </p:cNvSpPr>
          <p:nvPr>
            <p:ph type="title" hasCustomPrompt="1"/>
          </p:nvPr>
        </p:nvSpPr>
        <p:spPr>
          <a:xfrm>
            <a:off x="228600" y="192025"/>
            <a:ext cx="6858000" cy="443198"/>
          </a:xfrm>
        </p:spPr>
        <p:txBody>
          <a:bodyPr wrap="square">
            <a:spAutoFit/>
          </a:bodyPr>
          <a:lstStyle>
            <a:lvl1pPr>
              <a:defRPr sz="3200"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228600" y="530353"/>
            <a:ext cx="68580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6249336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9" name="Title 1"/>
          <p:cNvSpPr>
            <a:spLocks noGrp="1"/>
          </p:cNvSpPr>
          <p:nvPr>
            <p:ph type="title" hasCustomPrompt="1"/>
          </p:nvPr>
        </p:nvSpPr>
        <p:spPr>
          <a:xfrm>
            <a:off x="228600" y="192025"/>
            <a:ext cx="6858000" cy="443198"/>
          </a:xfrm>
        </p:spPr>
        <p:txBody>
          <a:bodyPr wrap="square">
            <a:spAutoFit/>
          </a:bodyPr>
          <a:lstStyle>
            <a:lvl1pPr>
              <a:defRPr sz="3200" baseline="0">
                <a:solidFill>
                  <a:schemeClr val="tx1"/>
                </a:solidFill>
              </a:defRPr>
            </a:lvl1pPr>
          </a:lstStyle>
          <a:p>
            <a:pPr lvl="0"/>
            <a:r>
              <a:rPr lang="en-US" dirty="0"/>
              <a:t>32pt title</a:t>
            </a:r>
          </a:p>
        </p:txBody>
      </p:sp>
    </p:spTree>
    <p:extLst>
      <p:ext uri="{BB962C8B-B14F-4D97-AF65-F5344CB8AC3E}">
        <p14:creationId xmlns:p14="http://schemas.microsoft.com/office/powerpoint/2010/main" val="301087818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p:nvPr>
        </p:nvSpPr>
        <p:spPr>
          <a:xfrm>
            <a:off x="2520951" y="166160"/>
            <a:ext cx="5575300" cy="1962076"/>
          </a:xfrm>
        </p:spPr>
        <p:txBody>
          <a:bodyPr wrap="square">
            <a:spAutoFit/>
          </a:bodyPr>
          <a:lstStyle>
            <a:lvl1pPr>
              <a:defRPr sz="2400">
                <a:solidFill>
                  <a:schemeClr val="tx1"/>
                </a:solidFill>
              </a:defRPr>
            </a:lvl1pPr>
            <a:lvl2pPr marL="228594" indent="-228594">
              <a:tabLst/>
              <a:defRPr sz="2400">
                <a:solidFill>
                  <a:schemeClr val="tx1"/>
                </a:solidFill>
              </a:defRPr>
            </a:lvl2pPr>
            <a:lvl3pPr marL="457189" indent="-171446">
              <a:tabLst/>
              <a:defRPr sz="2200">
                <a:solidFill>
                  <a:schemeClr val="tx1"/>
                </a:solidFill>
              </a:defRPr>
            </a:lvl3pPr>
            <a:lvl4pPr marL="742931" indent="-228594">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00662545"/>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28600" y="153460"/>
            <a:ext cx="5575300" cy="430887"/>
          </a:xfrm>
        </p:spPr>
        <p:txBody>
          <a:bodyPr wrap="square">
            <a:spAutoFit/>
          </a:bodyPr>
          <a:lstStyle>
            <a:lvl1pPr>
              <a:defRPr sz="2800" baseline="0">
                <a:solidFill>
                  <a:schemeClr val="tx1"/>
                </a:solidFill>
              </a:defRPr>
            </a:lvl1pPr>
            <a:lvl2pPr marL="228594" indent="-228594">
              <a:tabLst/>
              <a:defRPr sz="2400">
                <a:solidFill>
                  <a:schemeClr val="tx1"/>
                </a:solidFill>
              </a:defRPr>
            </a:lvl2pPr>
            <a:lvl3pPr marL="457189" indent="-171446">
              <a:tabLst/>
              <a:defRPr sz="2400">
                <a:solidFill>
                  <a:schemeClr val="tx1"/>
                </a:solidFill>
              </a:defRPr>
            </a:lvl3pPr>
            <a:lvl4pPr marL="742931" indent="-228594">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25358100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514600" y="153460"/>
            <a:ext cx="5575300" cy="430887"/>
          </a:xfrm>
        </p:spPr>
        <p:txBody>
          <a:bodyPr wrap="square">
            <a:spAutoFit/>
          </a:bodyPr>
          <a:lstStyle>
            <a:lvl1pPr>
              <a:defRPr sz="2800" baseline="0">
                <a:solidFill>
                  <a:schemeClr val="tx1"/>
                </a:solidFill>
              </a:defRPr>
            </a:lvl1pPr>
            <a:lvl2pPr marL="228594" indent="-228594">
              <a:tabLst/>
              <a:defRPr sz="2400">
                <a:solidFill>
                  <a:schemeClr val="tx1"/>
                </a:solidFill>
              </a:defRPr>
            </a:lvl2pPr>
            <a:lvl3pPr marL="457189" indent="-171446">
              <a:tabLst/>
              <a:defRPr sz="2400">
                <a:solidFill>
                  <a:schemeClr val="tx1"/>
                </a:solidFill>
              </a:defRPr>
            </a:lvl3pPr>
            <a:lvl4pPr marL="742931" indent="-228594">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81800469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p:nvPr>
        </p:nvSpPr>
        <p:spPr>
          <a:xfrm>
            <a:off x="2520951" y="168276"/>
            <a:ext cx="5575300" cy="1962076"/>
          </a:xfrm>
        </p:spPr>
        <p:txBody>
          <a:bodyPr wrap="square">
            <a:spAutoFit/>
          </a:bodyPr>
          <a:lstStyle>
            <a:lvl1pPr>
              <a:defRPr sz="2400">
                <a:solidFill>
                  <a:schemeClr val="tx1"/>
                </a:solidFill>
              </a:defRPr>
            </a:lvl1pPr>
            <a:lvl2pPr marL="228594" indent="-228594">
              <a:tabLst/>
              <a:defRPr sz="2400">
                <a:solidFill>
                  <a:schemeClr val="tx1"/>
                </a:solidFill>
              </a:defRPr>
            </a:lvl2pPr>
            <a:lvl3pPr marL="457189" indent="-171446">
              <a:tabLst/>
              <a:defRPr sz="2200">
                <a:solidFill>
                  <a:schemeClr val="tx1"/>
                </a:solidFill>
              </a:defRPr>
            </a:lvl3pPr>
            <a:lvl4pPr marL="742931" indent="-228594">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880254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FFE75D4D-1D62-A545-AADF-371BC71915D4}"/>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9941600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520951" y="155576"/>
            <a:ext cx="5575300" cy="430887"/>
          </a:xfrm>
        </p:spPr>
        <p:txBody>
          <a:bodyPr wrap="square">
            <a:spAutoFit/>
          </a:bodyPr>
          <a:lstStyle>
            <a:lvl1pPr>
              <a:defRPr sz="2800">
                <a:solidFill>
                  <a:schemeClr val="tx1"/>
                </a:solidFill>
              </a:defRPr>
            </a:lvl1pPr>
            <a:lvl2pPr marL="228594" indent="-228594">
              <a:tabLst/>
              <a:defRPr sz="2400">
                <a:solidFill>
                  <a:schemeClr val="tx1"/>
                </a:solidFill>
              </a:defRPr>
            </a:lvl2pPr>
            <a:lvl3pPr marL="457189" indent="-171446">
              <a:tabLst/>
              <a:defRPr sz="2400">
                <a:solidFill>
                  <a:schemeClr val="tx1"/>
                </a:solidFill>
              </a:defRPr>
            </a:lvl3pPr>
            <a:lvl4pPr marL="742931" indent="-228594">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93979513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28600" y="153460"/>
            <a:ext cx="5575300" cy="430887"/>
          </a:xfrm>
        </p:spPr>
        <p:txBody>
          <a:bodyPr wrap="square">
            <a:spAutoFit/>
          </a:bodyPr>
          <a:lstStyle>
            <a:lvl1pPr>
              <a:defRPr sz="2800" baseline="0">
                <a:solidFill>
                  <a:schemeClr val="tx1"/>
                </a:solidFill>
              </a:defRPr>
            </a:lvl1pPr>
            <a:lvl2pPr marL="228594" indent="-228594">
              <a:tabLst/>
              <a:defRPr sz="2400">
                <a:solidFill>
                  <a:schemeClr val="tx1"/>
                </a:solidFill>
              </a:defRPr>
            </a:lvl2pPr>
            <a:lvl3pPr marL="457189" indent="-171446">
              <a:tabLst/>
              <a:defRPr sz="2400">
                <a:solidFill>
                  <a:schemeClr val="tx1"/>
                </a:solidFill>
              </a:defRPr>
            </a:lvl3pPr>
            <a:lvl4pPr marL="742931" indent="-228594">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03501560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94438"/>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2521681"/>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721589805"/>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4800600" y="194438"/>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4800600" y="2521681"/>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05375340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94438"/>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2521681"/>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362403004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4800600" y="194438"/>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4800600" y="2521681"/>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403855602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25477"/>
            <a:ext cx="8686800" cy="4473575"/>
          </a:xfrm>
        </p:spPr>
        <p:txBody>
          <a:bodyPr/>
          <a:lstStyle>
            <a:lvl1pPr>
              <a:lnSpc>
                <a:spcPct val="90000"/>
              </a:lnSpc>
              <a:defRPr sz="96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87725219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sp>
        <p:nvSpPr>
          <p:cNvPr id="5" name="Title 4"/>
          <p:cNvSpPr>
            <a:spLocks noGrp="1"/>
          </p:cNvSpPr>
          <p:nvPr>
            <p:ph type="title" hasCustomPrompt="1"/>
          </p:nvPr>
        </p:nvSpPr>
        <p:spPr>
          <a:xfrm>
            <a:off x="228600" y="191644"/>
            <a:ext cx="5556250" cy="443198"/>
          </a:xfrm>
        </p:spPr>
        <p:txBody>
          <a:bodyPr wrap="square">
            <a:spAutoFit/>
          </a:bodyPr>
          <a:lstStyle>
            <a:lvl1pPr marL="228594" indent="-228594">
              <a:tabLst/>
              <a:defRPr sz="3200"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228600" y="3413821"/>
            <a:ext cx="4114800" cy="1231106"/>
          </a:xfrm>
        </p:spPr>
        <p:txBody>
          <a:bodyPr tIns="457200">
            <a:spAutoFit/>
          </a:bodyPr>
          <a:lstStyle>
            <a:lvl1pPr marL="228594" indent="0">
              <a:spcBef>
                <a:spcPts val="0"/>
              </a:spcBef>
              <a:buFont typeface="Arial" charset="0"/>
              <a:buNone/>
              <a:tabLst/>
              <a:defRPr sz="2000" b="1">
                <a:solidFill>
                  <a:schemeClr val="bg2"/>
                </a:solidFill>
              </a:defRPr>
            </a:lvl1pPr>
            <a:lvl2pPr marL="228594" indent="0">
              <a:spcBef>
                <a:spcPts val="0"/>
              </a:spcBef>
              <a:buNone/>
              <a:tabLst/>
              <a:defRPr sz="2000" i="1">
                <a:solidFill>
                  <a:schemeClr val="bg2"/>
                </a:solidFill>
              </a:defRPr>
            </a:lvl2pPr>
            <a:lvl3pPr marL="223832" indent="0">
              <a:spcBef>
                <a:spcPts val="0"/>
              </a:spcBef>
              <a:buNone/>
              <a:defRPr sz="2000"/>
            </a:lvl3pPr>
            <a:lvl4pPr marL="457189" indent="0">
              <a:spcBef>
                <a:spcPts val="0"/>
              </a:spcBef>
              <a:buNone/>
              <a:defRPr sz="2000"/>
            </a:lvl4pPr>
            <a:lvl5pPr marL="630221" indent="0">
              <a:spcBef>
                <a:spcPts val="0"/>
              </a:spcBef>
              <a:buNone/>
              <a:defRPr sz="20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499711381"/>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38978499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2432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2D270250-0FAD-C046-BBDB-E751BBDC0AC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3A189CA3-591F-5F42-AC92-C17294EA3BBD}"/>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95585662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124869684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422416850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2" name="Title 1"/>
          <p:cNvSpPr>
            <a:spLocks noGrp="1"/>
          </p:cNvSpPr>
          <p:nvPr>
            <p:ph type="title" hasCustomPrompt="1"/>
          </p:nvPr>
        </p:nvSpPr>
        <p:spPr>
          <a:xfrm>
            <a:off x="228600" y="2348565"/>
            <a:ext cx="8686800" cy="443198"/>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991697736"/>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7"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6"/>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64945121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TEXTS_levels">
    <p:spTree>
      <p:nvGrpSpPr>
        <p:cNvPr id="1" name=""/>
        <p:cNvGrpSpPr/>
        <p:nvPr/>
      </p:nvGrpSpPr>
      <p:grpSpPr>
        <a:xfrm>
          <a:off x="0" y="0"/>
          <a:ext cx="0" cy="0"/>
          <a:chOff x="0" y="0"/>
          <a:chExt cx="0" cy="0"/>
        </a:xfrm>
      </p:grpSpPr>
      <p:sp>
        <p:nvSpPr>
          <p:cNvPr id="9" name="Segnaposto testo 4"/>
          <p:cNvSpPr>
            <a:spLocks noGrp="1"/>
          </p:cNvSpPr>
          <p:nvPr>
            <p:ph type="body" sz="quarter" idx="14" hasCustomPrompt="1"/>
          </p:nvPr>
        </p:nvSpPr>
        <p:spPr>
          <a:xfrm>
            <a:off x="540002" y="154053"/>
            <a:ext cx="6055533" cy="241556"/>
          </a:xfrm>
          <a:prstGeom prst="rect">
            <a:avLst/>
          </a:prstGeom>
        </p:spPr>
        <p:txBody>
          <a:bodyPr vert="horz" lIns="0" tIns="0" rIns="0" bIns="0" anchor="ctr" anchorCtr="0"/>
          <a:lstStyle>
            <a:lvl1pPr marL="0" indent="0" algn="l">
              <a:lnSpc>
                <a:spcPts val="1649"/>
              </a:lnSpc>
              <a:spcBef>
                <a:spcPts val="0"/>
              </a:spcBef>
              <a:buNone/>
              <a:defRPr sz="1649"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2" name="Segnaposto numero diapositiva 6"/>
          <p:cNvSpPr>
            <a:spLocks noGrp="1"/>
          </p:cNvSpPr>
          <p:nvPr>
            <p:ph type="sldNum" sz="quarter" idx="4"/>
          </p:nvPr>
        </p:nvSpPr>
        <p:spPr>
          <a:xfrm>
            <a:off x="8451451" y="4941001"/>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fld id="{9648F461-6B1C-CA42-A063-2DCE900AB2CB}" type="slidenum">
              <a:rPr lang="it-IT"/>
              <a:pPr/>
              <a:t>‹#›</a:t>
            </a:fld>
            <a:endParaRPr lang="it-IT"/>
          </a:p>
        </p:txBody>
      </p:sp>
      <p:sp>
        <p:nvSpPr>
          <p:cNvPr id="8" name="Segnaposto data 7"/>
          <p:cNvSpPr>
            <a:spLocks noGrp="1"/>
          </p:cNvSpPr>
          <p:nvPr>
            <p:ph type="dt" sz="half" idx="19"/>
          </p:nvPr>
        </p:nvSpPr>
        <p:spPr>
          <a:xfrm>
            <a:off x="6611394" y="4941003"/>
            <a:ext cx="1420768" cy="154898"/>
          </a:xfrm>
          <a:prstGeom prst="rect">
            <a:avLst/>
          </a:prstGeom>
        </p:spPr>
        <p:txBody>
          <a:bodyPr/>
          <a:lstStyle/>
          <a:p>
            <a:endParaRPr lang="it-IT"/>
          </a:p>
        </p:txBody>
      </p:sp>
      <p:sp>
        <p:nvSpPr>
          <p:cNvPr id="14" name="Segnaposto piè di pagina 13"/>
          <p:cNvSpPr>
            <a:spLocks noGrp="1"/>
          </p:cNvSpPr>
          <p:nvPr>
            <p:ph type="ftr" sz="quarter" idx="20"/>
          </p:nvPr>
        </p:nvSpPr>
        <p:spPr>
          <a:xfrm>
            <a:off x="540000" y="4941003"/>
            <a:ext cx="3777004" cy="175598"/>
          </a:xfrm>
          <a:prstGeom prst="rect">
            <a:avLst/>
          </a:prstGeom>
        </p:spPr>
        <p:txBody>
          <a:bodyPr/>
          <a:lstStyle/>
          <a:p>
            <a:r>
              <a:rPr lang="en-US"/>
              <a:t>Think 2018 / DOC ID / Month XX, 2018 / © 2018 IBM Corporation</a:t>
            </a:r>
            <a:endParaRPr lang="it-IT"/>
          </a:p>
        </p:txBody>
      </p:sp>
      <p:sp>
        <p:nvSpPr>
          <p:cNvPr id="13" name="Segnaposto testo 12"/>
          <p:cNvSpPr>
            <a:spLocks noGrp="1"/>
          </p:cNvSpPr>
          <p:nvPr>
            <p:ph type="body" sz="quarter" idx="21" hasCustomPrompt="1"/>
          </p:nvPr>
        </p:nvSpPr>
        <p:spPr>
          <a:xfrm>
            <a:off x="540000" y="945001"/>
            <a:ext cx="8045200" cy="3693675"/>
          </a:xfrm>
          <a:prstGeom prst="rect">
            <a:avLst/>
          </a:prstGeom>
        </p:spPr>
        <p:txBody>
          <a:bodyPr vert="horz" lIns="0" tIns="0" rIns="0" bIns="0"/>
          <a:lstStyle>
            <a:lvl1pPr marL="213189" indent="-213189">
              <a:spcBef>
                <a:spcPts val="324"/>
              </a:spcBef>
              <a:buSzPct val="120000"/>
              <a:buFont typeface="Wingdings" charset="2"/>
              <a:buChar char="§"/>
              <a:defRPr sz="1349">
                <a:solidFill>
                  <a:schemeClr val="accent2"/>
                </a:solidFill>
              </a:defRPr>
            </a:lvl1pPr>
            <a:lvl2pPr>
              <a:spcBef>
                <a:spcPts val="288"/>
              </a:spcBef>
              <a:buSzPct val="100000"/>
              <a:buFont typeface="Arial"/>
              <a:buChar char="●"/>
              <a:defRPr sz="1199" baseline="0">
                <a:solidFill>
                  <a:schemeClr val="accent2"/>
                </a:solidFill>
              </a:defRPr>
            </a:lvl2pPr>
            <a:lvl3pPr marL="898628" indent="-213189">
              <a:spcBef>
                <a:spcPts val="252"/>
              </a:spcBef>
              <a:buSzPct val="70000"/>
              <a:buFont typeface="Lucida Grande"/>
              <a:buChar char="▲"/>
              <a:defRPr sz="1049">
                <a:solidFill>
                  <a:schemeClr val="accent2"/>
                </a:solidFill>
              </a:defRPr>
            </a:lvl3pPr>
            <a:lvl4pPr marL="1157692" indent="-188901">
              <a:spcBef>
                <a:spcPts val="216"/>
              </a:spcBef>
              <a:buSzPct val="110000"/>
              <a:buFont typeface="Arial Bold Italic"/>
              <a:buChar char="□"/>
              <a:defRPr sz="899" baseline="0">
                <a:solidFill>
                  <a:schemeClr val="accent2"/>
                </a:solidFill>
              </a:defRPr>
            </a:lvl4pPr>
            <a:lvl5pPr marL="1500412" indent="-188901">
              <a:spcBef>
                <a:spcPts val="450"/>
              </a:spcBef>
              <a:buSzPct val="130000"/>
              <a:buFont typeface="Arial"/>
              <a:buChar char="○"/>
              <a:defRPr sz="899" baseline="0">
                <a:solidFill>
                  <a:schemeClr val="accent2"/>
                </a:solidFill>
              </a:defRPr>
            </a:lvl5pPr>
          </a:lstStyle>
          <a:p>
            <a:pPr lvl="0"/>
            <a:r>
              <a:rPr lang="it-IT" dirty="0"/>
              <a:t>First </a:t>
            </a:r>
            <a:r>
              <a:rPr lang="it-IT" dirty="0" err="1"/>
              <a:t>level</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it-IT" dirty="0"/>
          </a:p>
        </p:txBody>
      </p:sp>
    </p:spTree>
    <p:extLst>
      <p:ext uri="{BB962C8B-B14F-4D97-AF65-F5344CB8AC3E}">
        <p14:creationId xmlns:p14="http://schemas.microsoft.com/office/powerpoint/2010/main" val="147579141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EXTS">
    <p:spTree>
      <p:nvGrpSpPr>
        <p:cNvPr id="1" name=""/>
        <p:cNvGrpSpPr/>
        <p:nvPr/>
      </p:nvGrpSpPr>
      <p:grpSpPr>
        <a:xfrm>
          <a:off x="0" y="0"/>
          <a:ext cx="0" cy="0"/>
          <a:chOff x="0" y="0"/>
          <a:chExt cx="0" cy="0"/>
        </a:xfrm>
      </p:grpSpPr>
      <p:sp>
        <p:nvSpPr>
          <p:cNvPr id="7" name="Segnaposto testo 4"/>
          <p:cNvSpPr>
            <a:spLocks noGrp="1"/>
          </p:cNvSpPr>
          <p:nvPr>
            <p:ph type="body" sz="quarter" idx="16" hasCustomPrompt="1"/>
          </p:nvPr>
        </p:nvSpPr>
        <p:spPr>
          <a:xfrm>
            <a:off x="540000" y="945000"/>
            <a:ext cx="3708000" cy="3645000"/>
          </a:xfrm>
          <a:prstGeom prst="rect">
            <a:avLst/>
          </a:prstGeom>
        </p:spPr>
        <p:txBody>
          <a:bodyPr vert="horz" lIns="0" tIns="0" rIns="0" bIns="0" anchor="t" anchorCtr="0"/>
          <a:lstStyle>
            <a:lvl1pPr marL="0" indent="0" algn="l">
              <a:lnSpc>
                <a:spcPts val="1650"/>
              </a:lnSpc>
              <a:spcBef>
                <a:spcPts val="0"/>
              </a:spcBef>
              <a:buNone/>
              <a:defRPr sz="1050" b="0" i="0" u="none" kern="1200" baseline="0">
                <a:solidFill>
                  <a:schemeClr val="accent2"/>
                </a:solidFill>
                <a:uFill>
                  <a:solidFill>
                    <a:srgbClr val="291C1D"/>
                  </a:solidFill>
                </a:uFill>
                <a:latin typeface="+mn-lt"/>
                <a:ea typeface="Adobe 仿宋 Std R"/>
              </a:defRPr>
            </a:lvl1pPr>
          </a:lstStyle>
          <a:p>
            <a:pPr lvl="0"/>
            <a:r>
              <a:rPr lang="it-IT" dirty="0"/>
              <a:t>Text lorem ipsum</a:t>
            </a:r>
          </a:p>
        </p:txBody>
      </p:sp>
      <p:sp>
        <p:nvSpPr>
          <p:cNvPr id="9" name="Segnaposto testo 4"/>
          <p:cNvSpPr>
            <a:spLocks noGrp="1"/>
          </p:cNvSpPr>
          <p:nvPr>
            <p:ph type="body" sz="quarter" idx="14" hasCustomPrompt="1"/>
          </p:nvPr>
        </p:nvSpPr>
        <p:spPr>
          <a:xfrm>
            <a:off x="540002" y="154051"/>
            <a:ext cx="6055533" cy="241556"/>
          </a:xfrm>
          <a:prstGeom prst="rect">
            <a:avLst/>
          </a:prstGeom>
        </p:spPr>
        <p:txBody>
          <a:bodyPr vert="horz" lIns="0" tIns="0" rIns="0" bIns="0" anchor="ctr" anchorCtr="0"/>
          <a:lstStyle>
            <a:lvl1pPr marL="0" indent="0" algn="l">
              <a:lnSpc>
                <a:spcPts val="1650"/>
              </a:lnSpc>
              <a:spcBef>
                <a:spcPts val="0"/>
              </a:spcBef>
              <a:buNone/>
              <a:defRPr sz="1650"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0" name="Segnaposto testo 4"/>
          <p:cNvSpPr>
            <a:spLocks noGrp="1"/>
          </p:cNvSpPr>
          <p:nvPr>
            <p:ph type="body" sz="quarter" idx="18" hasCustomPrompt="1"/>
          </p:nvPr>
        </p:nvSpPr>
        <p:spPr>
          <a:xfrm>
            <a:off x="4860000" y="944999"/>
            <a:ext cx="3708000" cy="3645000"/>
          </a:xfrm>
          <a:prstGeom prst="rect">
            <a:avLst/>
          </a:prstGeom>
        </p:spPr>
        <p:txBody>
          <a:bodyPr vert="horz" lIns="0" tIns="0" rIns="0" bIns="0" anchor="t" anchorCtr="0"/>
          <a:lstStyle>
            <a:lvl1pPr marL="148496" indent="-134997" algn="l">
              <a:lnSpc>
                <a:spcPts val="1650"/>
              </a:lnSpc>
              <a:spcBef>
                <a:spcPts val="0"/>
              </a:spcBef>
              <a:buFont typeface="Arial"/>
              <a:buChar char="•"/>
              <a:defRPr sz="1050" b="0" i="0" u="none" kern="1200" baseline="0">
                <a:solidFill>
                  <a:schemeClr val="accent2"/>
                </a:solidFill>
                <a:uFill>
                  <a:solidFill>
                    <a:srgbClr val="291C1D"/>
                  </a:solidFill>
                </a:uFill>
                <a:latin typeface="+mn-lt"/>
                <a:ea typeface="Adobe 仿宋 Std R"/>
              </a:defRPr>
            </a:lvl1pPr>
          </a:lstStyle>
          <a:p>
            <a:pPr lvl="0"/>
            <a:r>
              <a:rPr lang="it-IT" dirty="0"/>
              <a:t>Bullet text</a:t>
            </a:r>
          </a:p>
        </p:txBody>
      </p:sp>
      <p:sp>
        <p:nvSpPr>
          <p:cNvPr id="12" name="Segnaposto numero diapositiva 6"/>
          <p:cNvSpPr>
            <a:spLocks noGrp="1"/>
          </p:cNvSpPr>
          <p:nvPr>
            <p:ph type="sldNum" sz="quarter" idx="4"/>
          </p:nvPr>
        </p:nvSpPr>
        <p:spPr>
          <a:xfrm>
            <a:off x="8451451" y="4941001"/>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fld id="{9648F461-6B1C-CA42-A063-2DCE900AB2CB}" type="slidenum">
              <a:rPr lang="it-IT">
                <a:solidFill>
                  <a:srgbClr val="898C8A"/>
                </a:solidFill>
              </a:rPr>
              <a:pPr/>
              <a:t>‹#›</a:t>
            </a:fld>
            <a:endParaRPr lang="it-IT">
              <a:solidFill>
                <a:srgbClr val="898C8A"/>
              </a:solidFill>
            </a:endParaRPr>
          </a:p>
        </p:txBody>
      </p:sp>
      <p:sp>
        <p:nvSpPr>
          <p:cNvPr id="8" name="Segnaposto data 7"/>
          <p:cNvSpPr>
            <a:spLocks noGrp="1"/>
          </p:cNvSpPr>
          <p:nvPr>
            <p:ph type="dt" sz="half" idx="19"/>
          </p:nvPr>
        </p:nvSpPr>
        <p:spPr>
          <a:xfrm>
            <a:off x="6611394" y="4941001"/>
            <a:ext cx="1420768" cy="154898"/>
          </a:xfrm>
          <a:prstGeom prst="rect">
            <a:avLst/>
          </a:prstGeom>
        </p:spPr>
        <p:txBody>
          <a:bodyPr/>
          <a:lstStyle/>
          <a:p>
            <a:endParaRPr lang="it-IT">
              <a:solidFill>
                <a:srgbClr val="898C8A"/>
              </a:solidFill>
            </a:endParaRPr>
          </a:p>
        </p:txBody>
      </p:sp>
      <p:sp>
        <p:nvSpPr>
          <p:cNvPr id="14" name="Segnaposto piè di pagina 13"/>
          <p:cNvSpPr>
            <a:spLocks noGrp="1"/>
          </p:cNvSpPr>
          <p:nvPr>
            <p:ph type="ftr" sz="quarter" idx="20"/>
          </p:nvPr>
        </p:nvSpPr>
        <p:spPr/>
        <p:txBody>
          <a:bodyPr/>
          <a:lstStyle/>
          <a:p>
            <a:r>
              <a:rPr lang="en-US">
                <a:solidFill>
                  <a:srgbClr val="898C8A"/>
                </a:solidFill>
              </a:rPr>
              <a:t>Think 2018 / DOC ID / Month XX, 2018 / © 2018 IBM Corporation</a:t>
            </a:r>
            <a:endParaRPr lang="it-IT">
              <a:solidFill>
                <a:srgbClr val="898C8A"/>
              </a:solidFill>
            </a:endParaRPr>
          </a:p>
        </p:txBody>
      </p:sp>
    </p:spTree>
    <p:extLst>
      <p:ext uri="{BB962C8B-B14F-4D97-AF65-F5344CB8AC3E}">
        <p14:creationId xmlns:p14="http://schemas.microsoft.com/office/powerpoint/2010/main" val="369968199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Think 2018 / DOC ID / Month XX, 2018 / © 2018 IBM Corporation</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250248247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dirty="0"/>
              <a:t>Think 2018 / DOC ID / Month XX, 2018 / © 2018 IBM Corporation</a:t>
            </a:r>
            <a:endParaRPr lang="en-US" dirty="0"/>
          </a:p>
        </p:txBody>
      </p:sp>
    </p:spTree>
    <p:extLst>
      <p:ext uri="{BB962C8B-B14F-4D97-AF65-F5344CB8AC3E}">
        <p14:creationId xmlns:p14="http://schemas.microsoft.com/office/powerpoint/2010/main" val="91415591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US">
                <a:solidFill>
                  <a:srgbClr val="FFFFFF"/>
                </a:solidFill>
              </a:rPr>
              <a:t>IBM Cloud / DOC ID / Month XX, 2018 / © 2018 IBM Corporation</a:t>
            </a:r>
          </a:p>
        </p:txBody>
      </p:sp>
    </p:spTree>
    <p:extLst>
      <p:ext uri="{BB962C8B-B14F-4D97-AF65-F5344CB8AC3E}">
        <p14:creationId xmlns:p14="http://schemas.microsoft.com/office/powerpoint/2010/main" val="127845600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2_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2819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F4AF67F2-7420-9D4C-92DA-4B2FAEA940BB}"/>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06851802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2139016202"/>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solidFill>
                  <a:srgbClr val="5AAAFA"/>
                </a:solidFill>
              </a:rPr>
              <a:pPr/>
              <a:t>‹#›</a:t>
            </a:fld>
            <a:endParaRPr lang="en-US">
              <a:solidFill>
                <a:srgbClr val="5AAAFA"/>
              </a:solidFill>
            </a:endParaRPr>
          </a:p>
        </p:txBody>
      </p:sp>
    </p:spTree>
    <p:extLst>
      <p:ext uri="{BB962C8B-B14F-4D97-AF65-F5344CB8AC3E}">
        <p14:creationId xmlns:p14="http://schemas.microsoft.com/office/powerpoint/2010/main" val="3349549433"/>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Hybrid Cloud / March 2018 / © 2018 IBM Corporation</a:t>
            </a:r>
            <a:endParaRPr lang="en-US" dirty="0"/>
          </a:p>
        </p:txBody>
      </p:sp>
    </p:spTree>
    <p:extLst>
      <p:ext uri="{BB962C8B-B14F-4D97-AF65-F5344CB8AC3E}">
        <p14:creationId xmlns:p14="http://schemas.microsoft.com/office/powerpoint/2010/main" val="2627618692"/>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8"/>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52794970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9005"/>
            <a:ext cx="9144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0" name="Rectangle 9">
            <a:extLst>
              <a:ext uri="{FF2B5EF4-FFF2-40B4-BE49-F238E27FC236}">
                <a16:creationId xmlns:a16="http://schemas.microsoft.com/office/drawing/2014/main" id="{208E228F-492F-184A-8834-57099809BF87}"/>
              </a:ext>
            </a:extLst>
          </p:cNvPr>
          <p:cNvSpPr/>
          <p:nvPr userDrawn="1"/>
        </p:nvSpPr>
        <p:spPr>
          <a:xfrm>
            <a:off x="0" y="9005"/>
            <a:ext cx="9140300" cy="1006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1" y="4499360"/>
            <a:ext cx="8588384"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16801" y="4648306"/>
            <a:ext cx="2725760"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Tree>
    <p:extLst>
      <p:ext uri="{BB962C8B-B14F-4D97-AF65-F5344CB8AC3E}">
        <p14:creationId xmlns:p14="http://schemas.microsoft.com/office/powerpoint/2010/main" val="389336091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599" y="4828032"/>
            <a:ext cx="6400800" cy="137160"/>
          </a:xfrm>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3369176463"/>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4440521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9332974"/>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6695643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8094209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pic>
        <p:nvPicPr>
          <p:cNvPr id="4" name="Picture 3" descr="A close up of a sign&#10;&#10;Description automatically generated">
            <a:extLst>
              <a:ext uri="{FF2B5EF4-FFF2-40B4-BE49-F238E27FC236}">
                <a16:creationId xmlns:a16="http://schemas.microsoft.com/office/drawing/2014/main" id="{9E14CB98-BF13-8347-AAD6-F6B228FF0FF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28600" y="4495800"/>
            <a:ext cx="459354" cy="406956"/>
          </a:xfrm>
          <a:prstGeom prst="rect">
            <a:avLst/>
          </a:prstGeom>
        </p:spPr>
      </p:pic>
      <p:sp>
        <p:nvSpPr>
          <p:cNvPr id="6" name="Footer Placeholder">
            <a:extLst>
              <a:ext uri="{FF2B5EF4-FFF2-40B4-BE49-F238E27FC236}">
                <a16:creationId xmlns:a16="http://schemas.microsoft.com/office/drawing/2014/main" id="{2E77DB4D-21F3-0C4C-9CBB-10B16F53719B}"/>
              </a:ext>
            </a:extLst>
          </p:cNvPr>
          <p:cNvSpPr>
            <a:spLocks noGrp="1"/>
          </p:cNvSpPr>
          <p:nvPr>
            <p:ph type="ftr" sz="quarter" idx="3"/>
          </p:nvPr>
        </p:nvSpPr>
        <p:spPr>
          <a:xfrm>
            <a:off x="966085" y="4713128"/>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32865210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60238573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370764876"/>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21431621"/>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6955999"/>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78864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919433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798902"/>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687347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0577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51043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64E1C4AA-6E6D-ED4B-860C-ECF5FD67D115}"/>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479686006"/>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457178"/>
            <a:endParaRPr lang="en-US" sz="1200" err="1">
              <a:solidFill>
                <a:srgbClr val="FFFFFF"/>
              </a:solidFill>
              <a:latin typeface="Arial"/>
              <a:ea typeface="ＭＳ Ｐゴシック" charset="0"/>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812513610"/>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708154003"/>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803788829"/>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867378901"/>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702284203"/>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 / InnerCircle / Think 2018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26350443"/>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 / InnerCircle / Think 2018 / DOC ID / Month XX, 2018 / © 2018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62501939"/>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1310945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 / InnerCircle / 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333792566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 / InnerCircle / 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3409071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B593B1BE-C7A4-9446-A40B-F34DB8EAC3C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49922460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764944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792613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5536071"/>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471601186"/>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593950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80215820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022979211"/>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79964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207648376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1798305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860B719E-349C-494C-BFE0-FF9C290A2AC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00517524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820560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57178"/>
            <a:fld id="{9E3FDFE5-F56C-2641-ABF6-A5C119FB3B78}" type="datetimeFigureOut">
              <a:rPr lang="en-US" sz="1800" smtClean="0">
                <a:solidFill>
                  <a:prstClr val="black">
                    <a:tint val="75000"/>
                  </a:prstClr>
                </a:solidFill>
                <a:latin typeface="Arial" charset="0"/>
                <a:ea typeface="ＭＳ Ｐゴシック" charset="0"/>
                <a:cs typeface="Arial" charset="0"/>
              </a:rPr>
              <a:pPr defTabSz="457178"/>
              <a:t>8/5/20</a:t>
            </a:fld>
            <a:endParaRPr lang="en-US" sz="1800">
              <a:solidFill>
                <a:prstClr val="black">
                  <a:tint val="75000"/>
                </a:prstClr>
              </a:solidFill>
              <a:latin typeface="Arial" charset="0"/>
              <a:ea typeface="ＭＳ Ｐゴシック" charset="0"/>
              <a:cs typeface="Arial" charset="0"/>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41CD7F3-D3C2-B248-9670-85C335A5E3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106394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33" y="4853747"/>
            <a:ext cx="435499" cy="187359"/>
          </a:xfrm>
          <a:prstGeom prst="rect">
            <a:avLst/>
          </a:prstGeom>
        </p:spPr>
        <p:txBody>
          <a:bodyPr vert="horz" lIns="91440" tIns="45720" rIns="91440" bIns="45720" rtlCol="0" anchor="ctr"/>
          <a:lstStyle>
            <a:lvl1pPr algn="l">
              <a:defRPr sz="9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91440" tIns="45720" rIns="91440" bIns="45720" rtlCol="0" anchor="ctr"/>
          <a:lstStyle>
            <a:lvl1pPr algn="l">
              <a:defRPr sz="900" baseline="0">
                <a:solidFill>
                  <a:srgbClr val="655A5B"/>
                </a:solidFill>
              </a:defRPr>
            </a:lvl1pPr>
          </a:lstStyle>
          <a:p>
            <a:pPr defTabSz="457178"/>
            <a:fld id="{CD911897-AAF5-9F48-8CFE-C7A0C3E8F556}" type="datetime1">
              <a:rPr lang="en-US" smtClean="0">
                <a:latin typeface="Arial" charset="0"/>
                <a:ea typeface="ＭＳ Ｐゴシック" charset="0"/>
                <a:cs typeface="Arial" charset="0"/>
              </a:rPr>
              <a:pPr defTabSz="457178"/>
              <a:t>8/5/20</a:t>
            </a:fld>
            <a:endParaRPr lang="en-US" dirty="0">
              <a:latin typeface="Arial" charset="0"/>
              <a:ea typeface="ＭＳ Ｐゴシック" charset="0"/>
              <a:cs typeface="Arial" charset="0"/>
            </a:endParaRPr>
          </a:p>
        </p:txBody>
      </p:sp>
      <p:sp>
        <p:nvSpPr>
          <p:cNvPr id="10" name="Text Placeholder 15"/>
          <p:cNvSpPr>
            <a:spLocks noGrp="1"/>
          </p:cNvSpPr>
          <p:nvPr>
            <p:ph type="body" sz="quarter" idx="11" hasCustomPrompt="1"/>
          </p:nvPr>
        </p:nvSpPr>
        <p:spPr>
          <a:xfrm>
            <a:off x="202517" y="290927"/>
            <a:ext cx="3770265" cy="703907"/>
          </a:xfrm>
        </p:spPr>
        <p:txBody>
          <a:bodyPr>
            <a:noAutofit/>
          </a:bodyPr>
          <a:lstStyle>
            <a:lvl1pPr marL="0" indent="0" fontAlgn="t">
              <a:buFontTx/>
              <a:buNone/>
              <a:defRPr sz="22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7" y="1151900"/>
            <a:ext cx="8181975" cy="3229769"/>
          </a:xfrm>
        </p:spPr>
        <p:txBody>
          <a:bodyPr numCol="2" spcCol="822960"/>
          <a:lstStyle>
            <a:lvl1pPr marL="0" marR="0" indent="0" algn="l" defTabSz="685783" rtl="0" eaLnBrk="1" fontAlgn="auto" latinLnBrk="0" hangingPunct="1">
              <a:lnSpc>
                <a:spcPct val="95000"/>
              </a:lnSpc>
              <a:spcBef>
                <a:spcPts val="0"/>
              </a:spcBef>
              <a:spcAft>
                <a:spcPts val="900"/>
              </a:spcAft>
              <a:buClrTx/>
              <a:buSzTx/>
              <a:buFont typeface="Arial"/>
              <a:buNone/>
              <a:tabLst/>
              <a:defRPr lang="en-US" sz="1350" kern="1200" baseline="0">
                <a:effectLst/>
                <a:latin typeface="+mn-lt"/>
              </a:defRPr>
            </a:lvl1pPr>
            <a:lvl2pPr marL="342892" indent="0">
              <a:buNone/>
              <a:defRPr/>
            </a:lvl2pPr>
            <a:lvl3pPr marL="685783" indent="0">
              <a:buNone/>
              <a:defRPr/>
            </a:lvl3pPr>
            <a:lvl4pPr marL="1028675" indent="0">
              <a:buNone/>
              <a:defRPr/>
            </a:lvl4pPr>
            <a:lvl5pPr marL="1371566"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331443657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3"/>
          <p:cNvSpPr>
            <a:spLocks noGrp="1"/>
          </p:cNvSpPr>
          <p:nvPr>
            <p:ph type="ftr" sz="quarter" idx="11"/>
          </p:nvPr>
        </p:nvSpPr>
        <p:spPr>
          <a:xfrm>
            <a:off x="228600" y="4983792"/>
            <a:ext cx="6400800" cy="137160"/>
          </a:xfrm>
        </p:spPr>
        <p:txBody>
          <a:bodyPr/>
          <a:lstStyle/>
          <a:p>
            <a:r>
              <a:rPr lang="de-DE">
                <a:solidFill>
                  <a:srgbClr val="000000"/>
                </a:solidFill>
              </a:rPr>
              <a:t>IBM Cloud / Fast Start 2018 /  © 2018 IBM Corporation</a:t>
            </a:r>
            <a:endParaRPr lang="en-US">
              <a:solidFill>
                <a:srgbClr val="000000"/>
              </a:solidFill>
            </a:endParaRPr>
          </a:p>
        </p:txBody>
      </p:sp>
      <p:sp>
        <p:nvSpPr>
          <p:cNvPr id="4" name="Slide Number Placeholder 6"/>
          <p:cNvSpPr>
            <a:spLocks noGrp="1"/>
          </p:cNvSpPr>
          <p:nvPr>
            <p:ph type="sldNum" sz="quarter" idx="4"/>
          </p:nvPr>
        </p:nvSpPr>
        <p:spPr>
          <a:xfrm>
            <a:off x="6858000" y="4983792"/>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75538552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Split Content_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4557532" y="1"/>
            <a:ext cx="4586468"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EC204A5D-BB4E-4D46-9A01-C23F1ED75F76}"/>
              </a:ext>
            </a:extLst>
          </p:cNvPr>
          <p:cNvSpPr/>
          <p:nvPr userDrawn="1"/>
        </p:nvSpPr>
        <p:spPr>
          <a:xfrm>
            <a:off x="0" y="1"/>
            <a:ext cx="4572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2" y="4499360"/>
            <a:ext cx="405849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
        <p:nvSpPr>
          <p:cNvPr id="10" name="TextBox 9">
            <a:extLst>
              <a:ext uri="{FF2B5EF4-FFF2-40B4-BE49-F238E27FC236}">
                <a16:creationId xmlns:a16="http://schemas.microsoft.com/office/drawing/2014/main" id="{9DC59C08-6323-C64D-B716-AE2BB50BA423}"/>
              </a:ext>
            </a:extLst>
          </p:cNvPr>
          <p:cNvSpPr txBox="1"/>
          <p:nvPr userDrawn="1"/>
        </p:nvSpPr>
        <p:spPr>
          <a:xfrm>
            <a:off x="216801" y="4648306"/>
            <a:ext cx="2446655"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Tree>
    <p:extLst>
      <p:ext uri="{BB962C8B-B14F-4D97-AF65-F5344CB8AC3E}">
        <p14:creationId xmlns:p14="http://schemas.microsoft.com/office/powerpoint/2010/main" val="3871550622"/>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599" y="4828032"/>
            <a:ext cx="6400800" cy="137160"/>
          </a:xfrm>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Tree>
    <p:extLst>
      <p:ext uri="{BB962C8B-B14F-4D97-AF65-F5344CB8AC3E}">
        <p14:creationId xmlns:p14="http://schemas.microsoft.com/office/powerpoint/2010/main" val="2049083386"/>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80945462"/>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654817"/>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07214713"/>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812040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1A145C6B-7B1C-FD43-997F-755636CA742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217046553"/>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21607116"/>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92028759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55813908"/>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9883158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49453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0507217"/>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4026508"/>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01575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2824869"/>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91810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8B8134DF-867B-A846-AC92-813686A347B1}"/>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39346938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457178"/>
            <a:endParaRPr lang="en-US" sz="1200" err="1">
              <a:solidFill>
                <a:srgbClr val="FFFFFF"/>
              </a:solidFill>
              <a:latin typeface="Arial"/>
              <a:ea typeface="ＭＳ Ｐゴシック" charset="0"/>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7"/>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00038641"/>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727252380"/>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08835862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567087432"/>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90903164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 / InnerCircle / Think 2018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4578392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 / InnerCircle / Think 2018 / DOC ID / Month XX, 2018 / © 2018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580655799"/>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787895616"/>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 / InnerCircle / 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2452833588"/>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Confidential / InnerCircle / 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33034004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b="0" i="0">
                <a:latin typeface="IBM Plex Sans" panose="020B0503050203000203" pitchFamily="34" charset="0"/>
              </a:defRPr>
            </a:lvl1p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D25194B1-51F9-A44A-A31F-32BFEE4112B6}"/>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94195260"/>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4894489"/>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0215305"/>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692253"/>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62055051"/>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717917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735793872"/>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16466532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643659"/>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182053132"/>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Confidential / InnerCircle / Think 2018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4230909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39E9B1A5-BD95-E648-8E4E-66F2B5B3D76B}"/>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079380682"/>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319857"/>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457178"/>
            <a:fld id="{9E3FDFE5-F56C-2641-ABF6-A5C119FB3B78}" type="datetimeFigureOut">
              <a:rPr lang="en-US" sz="1800" smtClean="0">
                <a:solidFill>
                  <a:prstClr val="black">
                    <a:tint val="75000"/>
                  </a:prstClr>
                </a:solidFill>
                <a:latin typeface="Arial" charset="0"/>
                <a:ea typeface="ＭＳ Ｐゴシック" charset="0"/>
                <a:cs typeface="Arial" charset="0"/>
              </a:rPr>
              <a:pPr defTabSz="457178"/>
              <a:t>8/5/20</a:t>
            </a:fld>
            <a:endParaRPr lang="en-US" sz="1800">
              <a:solidFill>
                <a:prstClr val="black">
                  <a:tint val="75000"/>
                </a:prstClr>
              </a:solidFill>
              <a:latin typeface="Arial" charset="0"/>
              <a:ea typeface="ＭＳ Ｐゴシック" charset="0"/>
              <a:cs typeface="Arial" charset="0"/>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41CD7F3-D3C2-B248-9670-85C335A5E32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67508730"/>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Content - Title 2 Lines">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33" y="4853747"/>
            <a:ext cx="435499" cy="187359"/>
          </a:xfrm>
          <a:prstGeom prst="rect">
            <a:avLst/>
          </a:prstGeom>
        </p:spPr>
        <p:txBody>
          <a:bodyPr vert="horz" lIns="91440" tIns="45720" rIns="91440" bIns="45720" rtlCol="0" anchor="ctr"/>
          <a:lstStyle>
            <a:lvl1pPr algn="l">
              <a:defRPr sz="9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91440" tIns="45720" rIns="91440" bIns="45720" rtlCol="0" anchor="ctr"/>
          <a:lstStyle>
            <a:lvl1pPr algn="l">
              <a:defRPr sz="900" baseline="0">
                <a:solidFill>
                  <a:srgbClr val="655A5B"/>
                </a:solidFill>
              </a:defRPr>
            </a:lvl1pPr>
          </a:lstStyle>
          <a:p>
            <a:pPr defTabSz="457178"/>
            <a:fld id="{CD911897-AAF5-9F48-8CFE-C7A0C3E8F556}" type="datetime1">
              <a:rPr lang="en-US" smtClean="0">
                <a:latin typeface="Arial" charset="0"/>
                <a:ea typeface="ＭＳ Ｐゴシック" charset="0"/>
                <a:cs typeface="Arial" charset="0"/>
              </a:rPr>
              <a:pPr defTabSz="457178"/>
              <a:t>8/5/20</a:t>
            </a:fld>
            <a:endParaRPr lang="en-US" dirty="0">
              <a:latin typeface="Arial" charset="0"/>
              <a:ea typeface="ＭＳ Ｐゴシック" charset="0"/>
              <a:cs typeface="Arial" charset="0"/>
            </a:endParaRPr>
          </a:p>
        </p:txBody>
      </p:sp>
      <p:sp>
        <p:nvSpPr>
          <p:cNvPr id="10" name="Text Placeholder 15"/>
          <p:cNvSpPr>
            <a:spLocks noGrp="1"/>
          </p:cNvSpPr>
          <p:nvPr>
            <p:ph type="body" sz="quarter" idx="11" hasCustomPrompt="1"/>
          </p:nvPr>
        </p:nvSpPr>
        <p:spPr>
          <a:xfrm>
            <a:off x="202517" y="290927"/>
            <a:ext cx="3770265" cy="703907"/>
          </a:xfrm>
        </p:spPr>
        <p:txBody>
          <a:bodyPr>
            <a:noAutofit/>
          </a:bodyPr>
          <a:lstStyle>
            <a:lvl1pPr marL="0" indent="0" fontAlgn="t">
              <a:buFontTx/>
              <a:buNone/>
              <a:defRPr sz="2250" baseline="0">
                <a:solidFill>
                  <a:srgbClr val="5498E4"/>
                </a:solidFill>
                <a:latin typeface="Arial" charset="0"/>
              </a:defRPr>
            </a:lvl1pPr>
          </a:lstStyle>
          <a:p>
            <a:r>
              <a:rPr lang="en-US" dirty="0"/>
              <a:t>Two line headline goes here</a:t>
            </a:r>
          </a:p>
        </p:txBody>
      </p:sp>
      <p:sp>
        <p:nvSpPr>
          <p:cNvPr id="6" name="Text Placeholder 5"/>
          <p:cNvSpPr>
            <a:spLocks noGrp="1"/>
          </p:cNvSpPr>
          <p:nvPr>
            <p:ph type="body" sz="quarter" idx="13" hasCustomPrompt="1"/>
          </p:nvPr>
        </p:nvSpPr>
        <p:spPr>
          <a:xfrm>
            <a:off x="200027" y="1151900"/>
            <a:ext cx="8181975" cy="3229769"/>
          </a:xfrm>
        </p:spPr>
        <p:txBody>
          <a:bodyPr numCol="2" spcCol="822960"/>
          <a:lstStyle>
            <a:lvl1pPr marL="0" marR="0" indent="0" algn="l" defTabSz="685783" rtl="0" eaLnBrk="1" fontAlgn="auto" latinLnBrk="0" hangingPunct="1">
              <a:lnSpc>
                <a:spcPct val="95000"/>
              </a:lnSpc>
              <a:spcBef>
                <a:spcPts val="0"/>
              </a:spcBef>
              <a:spcAft>
                <a:spcPts val="900"/>
              </a:spcAft>
              <a:buClrTx/>
              <a:buSzTx/>
              <a:buFont typeface="Arial"/>
              <a:buNone/>
              <a:tabLst/>
              <a:defRPr lang="en-US" sz="1350" kern="1200" baseline="0">
                <a:effectLst/>
                <a:latin typeface="+mn-lt"/>
              </a:defRPr>
            </a:lvl1pPr>
            <a:lvl2pPr marL="342892" indent="0">
              <a:buNone/>
              <a:defRPr/>
            </a:lvl2pPr>
            <a:lvl3pPr marL="685783" indent="0">
              <a:buNone/>
              <a:defRPr/>
            </a:lvl3pPr>
            <a:lvl4pPr marL="1028675" indent="0">
              <a:buNone/>
              <a:defRPr/>
            </a:lvl4pPr>
            <a:lvl5pPr marL="1371566" indent="0">
              <a:buNone/>
              <a:defRPr/>
            </a:lvl5pPr>
          </a:lstStyle>
          <a:p>
            <a:r>
              <a:rPr lang="en-US" sz="1350" dirty="0">
                <a:effectLst/>
                <a:latin typeface="+mn-lt"/>
                <a:ea typeface="ＭＳ 明朝"/>
                <a:cs typeface="Times New Roman"/>
              </a:rPr>
              <a:t>Copy goes here for two column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ipsum</a:t>
            </a:r>
            <a:r>
              <a:rPr lang="en-US" sz="1350" dirty="0">
                <a:effectLst/>
                <a:latin typeface="+mn-lt"/>
                <a:ea typeface="ＭＳ 明朝"/>
                <a:cs typeface="Times New Roman"/>
              </a:rPr>
              <a:t> </a:t>
            </a:r>
            <a:r>
              <a:rPr lang="en-US" sz="1350" dirty="0" err="1">
                <a:effectLst/>
                <a:latin typeface="+mn-lt"/>
                <a:ea typeface="ＭＳ 明朝"/>
                <a:cs typeface="Times New Roman"/>
              </a:rPr>
              <a:t>dolar</a:t>
            </a:r>
            <a:r>
              <a:rPr lang="en-US" sz="1350" dirty="0">
                <a:effectLst/>
                <a:latin typeface="+mn-lt"/>
                <a:ea typeface="ＭＳ 明朝"/>
                <a:cs typeface="Times New Roman"/>
              </a:rPr>
              <a:t> sit </a:t>
            </a:r>
            <a:r>
              <a:rPr lang="en-US" sz="1350" dirty="0" err="1">
                <a:effectLst/>
                <a:latin typeface="+mn-lt"/>
                <a:ea typeface="ＭＳ 明朝"/>
                <a:cs typeface="Times New Roman"/>
              </a:rPr>
              <a:t>amet</a:t>
            </a:r>
            <a:r>
              <a:rPr lang="en-US" sz="1350" dirty="0">
                <a:effectLst/>
                <a:latin typeface="+mn-lt"/>
                <a:ea typeface="ＭＳ 明朝"/>
                <a:cs typeface="Times New Roman"/>
              </a:rPr>
              <a:t>, </a:t>
            </a:r>
            <a:r>
              <a:rPr lang="en-US" sz="1350" dirty="0" err="1">
                <a:effectLst/>
                <a:latin typeface="+mn-lt"/>
                <a:ea typeface="ＭＳ 明朝"/>
                <a:cs typeface="Times New Roman"/>
              </a:rPr>
              <a:t>consectetur</a:t>
            </a:r>
            <a:r>
              <a:rPr lang="en-US" sz="1350" dirty="0">
                <a:effectLst/>
                <a:latin typeface="+mn-lt"/>
                <a:ea typeface="ＭＳ 明朝"/>
                <a:cs typeface="Times New Roman"/>
              </a:rPr>
              <a:t> </a:t>
            </a:r>
            <a:r>
              <a:rPr lang="en-US" sz="1350" dirty="0" err="1">
                <a:effectLst/>
                <a:latin typeface="+mn-lt"/>
                <a:ea typeface="ＭＳ 明朝"/>
                <a:cs typeface="Times New Roman"/>
              </a:rPr>
              <a:t>adipiscing</a:t>
            </a:r>
            <a:r>
              <a:rPr lang="en-US" sz="1350" dirty="0">
                <a:effectLst/>
                <a:latin typeface="+mn-lt"/>
                <a:ea typeface="ＭＳ 明朝"/>
                <a:cs typeface="Times New Roman"/>
              </a:rPr>
              <a:t> </a:t>
            </a:r>
            <a:r>
              <a:rPr lang="en-US" sz="1350" dirty="0" err="1">
                <a:effectLst/>
                <a:latin typeface="+mn-lt"/>
                <a:ea typeface="ＭＳ 明朝"/>
                <a:cs typeface="Times New Roman"/>
              </a:rPr>
              <a:t>elit</a:t>
            </a:r>
            <a:r>
              <a:rPr lang="en-US" sz="1350" dirty="0">
                <a:effectLst/>
                <a:latin typeface="+mn-lt"/>
                <a:ea typeface="ＭＳ 明朝"/>
                <a:cs typeface="Times New Roman"/>
              </a:rPr>
              <a:t>. </a:t>
            </a:r>
            <a:r>
              <a:rPr lang="en-US" sz="1350" dirty="0" err="1">
                <a:effectLst/>
                <a:latin typeface="+mn-lt"/>
                <a:ea typeface="ＭＳ 明朝"/>
                <a:cs typeface="Times New Roman"/>
              </a:rPr>
              <a:t>Donec</a:t>
            </a:r>
            <a:r>
              <a:rPr lang="en-US" sz="1350" dirty="0">
                <a:effectLst/>
                <a:latin typeface="+mn-lt"/>
                <a:ea typeface="ＭＳ 明朝"/>
                <a:cs typeface="Times New Roman"/>
              </a:rPr>
              <a:t> </a:t>
            </a:r>
            <a:r>
              <a:rPr lang="en-US" sz="1350" dirty="0" err="1">
                <a:effectLst/>
                <a:latin typeface="+mn-lt"/>
                <a:ea typeface="ＭＳ 明朝"/>
                <a:cs typeface="Times New Roman"/>
              </a:rPr>
              <a:t>vehicula</a:t>
            </a:r>
            <a:r>
              <a:rPr lang="en-US" sz="1350" dirty="0">
                <a:effectLst/>
                <a:latin typeface="+mn-lt"/>
                <a:ea typeface="ＭＳ 明朝"/>
                <a:cs typeface="Times New Roman"/>
              </a:rPr>
              <a:t> </a:t>
            </a:r>
            <a:r>
              <a:rPr lang="en-US" sz="1350" dirty="0" err="1">
                <a:effectLst/>
                <a:latin typeface="+mn-lt"/>
                <a:ea typeface="ＭＳ 明朝"/>
                <a:cs typeface="Times New Roman"/>
              </a:rPr>
              <a:t>lorem</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convallis</a:t>
            </a:r>
            <a:r>
              <a:rPr lang="en-US" sz="1350" dirty="0">
                <a:effectLst/>
                <a:latin typeface="+mn-lt"/>
                <a:ea typeface="ＭＳ 明朝"/>
                <a:cs typeface="Times New Roman"/>
              </a:rPr>
              <a:t> lacus </a:t>
            </a:r>
            <a:r>
              <a:rPr lang="en-US" sz="1350" dirty="0" err="1">
                <a:effectLst/>
                <a:latin typeface="+mn-lt"/>
                <a:ea typeface="ＭＳ 明朝"/>
                <a:cs typeface="Times New Roman"/>
              </a:rPr>
              <a:t>sodales</a:t>
            </a:r>
            <a:r>
              <a:rPr lang="en-US" sz="1350" dirty="0">
                <a:effectLst/>
                <a:latin typeface="+mn-lt"/>
                <a:ea typeface="ＭＳ 明朝"/>
                <a:cs typeface="Times New Roman"/>
              </a:rPr>
              <a:t> in.</a:t>
            </a:r>
            <a:endParaRPr lang="en-US" sz="900" dirty="0">
              <a:effectLst/>
              <a:latin typeface="Cambria"/>
              <a:ea typeface="ＭＳ 明朝"/>
              <a:cs typeface="Times New Roman"/>
            </a:endParaRPr>
          </a:p>
          <a:p>
            <a:r>
              <a:rPr lang="en-US" sz="1350" dirty="0">
                <a:effectLst/>
                <a:latin typeface="+mn-lt"/>
                <a:ea typeface="ＭＳ 明朝"/>
                <a:cs typeface="Times New Roman"/>
              </a:rPr>
              <a:t>In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neque</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non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sapien</a:t>
            </a:r>
            <a:r>
              <a:rPr lang="en-US" sz="1350" dirty="0">
                <a:effectLst/>
                <a:latin typeface="+mn-lt"/>
                <a:ea typeface="ＭＳ 明朝"/>
                <a:cs typeface="Times New Roman"/>
              </a:rPr>
              <a:t>, </a:t>
            </a:r>
            <a:r>
              <a:rPr lang="en-US" sz="1350" dirty="0" err="1">
                <a:effectLst/>
                <a:latin typeface="+mn-lt"/>
                <a:ea typeface="ＭＳ 明朝"/>
                <a:cs typeface="Times New Roman"/>
              </a:rPr>
              <a:t>sed</a:t>
            </a:r>
            <a:r>
              <a:rPr lang="en-US" sz="1350" dirty="0">
                <a:effectLst/>
                <a:latin typeface="+mn-lt"/>
                <a:ea typeface="ＭＳ 明朝"/>
                <a:cs typeface="Times New Roman"/>
              </a:rPr>
              <a:t> </a:t>
            </a:r>
            <a:r>
              <a:rPr lang="en-US" sz="1350" dirty="0" err="1">
                <a:effectLst/>
                <a:latin typeface="+mn-lt"/>
                <a:ea typeface="ＭＳ 明朝"/>
                <a:cs typeface="Times New Roman"/>
              </a:rPr>
              <a:t>rhoncus</a:t>
            </a:r>
            <a:r>
              <a:rPr lang="en-US" sz="1350" dirty="0">
                <a:effectLst/>
                <a:latin typeface="+mn-lt"/>
                <a:ea typeface="ＭＳ 明朝"/>
                <a:cs typeface="Times New Roman"/>
              </a:rPr>
              <a:t>.</a:t>
            </a:r>
            <a:endParaRPr lang="en-US" sz="900" dirty="0">
              <a:effectLst/>
              <a:latin typeface="Cambria"/>
              <a:ea typeface="ＭＳ 明朝"/>
              <a:cs typeface="Times New Roman"/>
            </a:endParaRPr>
          </a:p>
          <a:p>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wisi</a:t>
            </a:r>
            <a:r>
              <a:rPr lang="en-US" sz="1350" dirty="0">
                <a:effectLst/>
                <a:latin typeface="+mn-lt"/>
                <a:ea typeface="ＭＳ 明朝"/>
                <a:cs typeface="Times New Roman"/>
              </a:rPr>
              <a:t> </a:t>
            </a:r>
            <a:r>
              <a:rPr lang="en-US" sz="1350" dirty="0" err="1">
                <a:effectLst/>
                <a:latin typeface="+mn-lt"/>
                <a:ea typeface="ＭＳ 明朝"/>
                <a:cs typeface="Times New Roman"/>
              </a:rPr>
              <a:t>enim</a:t>
            </a:r>
            <a:r>
              <a:rPr lang="en-US" sz="1350" dirty="0">
                <a:effectLst/>
                <a:latin typeface="+mn-lt"/>
                <a:ea typeface="ＭＳ 明朝"/>
                <a:cs typeface="Times New Roman"/>
              </a:rPr>
              <a:t> ad minim </a:t>
            </a:r>
            <a:r>
              <a:rPr lang="en-US" sz="1350" dirty="0" err="1">
                <a:effectLst/>
                <a:latin typeface="+mn-lt"/>
                <a:ea typeface="ＭＳ 明朝"/>
                <a:cs typeface="Times New Roman"/>
              </a:rPr>
              <a:t>veniam</a:t>
            </a:r>
            <a:r>
              <a:rPr lang="en-US" sz="1350" dirty="0">
                <a:effectLst/>
                <a:latin typeface="+mn-lt"/>
                <a:ea typeface="ＭＳ 明朝"/>
                <a:cs typeface="Times New Roman"/>
              </a:rPr>
              <a:t>, </a:t>
            </a:r>
            <a:r>
              <a:rPr lang="en-US" sz="1350" dirty="0" err="1">
                <a:effectLst/>
                <a:latin typeface="+mn-lt"/>
                <a:ea typeface="ＭＳ 明朝"/>
                <a:cs typeface="Times New Roman"/>
              </a:rPr>
              <a:t>quis</a:t>
            </a:r>
            <a:r>
              <a:rPr lang="en-US" sz="1350" dirty="0">
                <a:effectLst/>
                <a:latin typeface="+mn-lt"/>
                <a:ea typeface="ＭＳ 明朝"/>
                <a:cs typeface="Times New Roman"/>
              </a:rPr>
              <a:t> </a:t>
            </a:r>
            <a:r>
              <a:rPr lang="en-US" sz="1350" dirty="0" err="1">
                <a:effectLst/>
                <a:latin typeface="+mn-lt"/>
                <a:ea typeface="ＭＳ 明朝"/>
                <a:cs typeface="Times New Roman"/>
              </a:rPr>
              <a:t>nostrud</a:t>
            </a:r>
            <a:r>
              <a:rPr lang="en-US" sz="1350" dirty="0">
                <a:effectLst/>
                <a:latin typeface="+mn-lt"/>
                <a:ea typeface="ＭＳ 明朝"/>
                <a:cs typeface="Times New Roman"/>
              </a:rPr>
              <a:t> </a:t>
            </a:r>
            <a:r>
              <a:rPr lang="en-US" sz="1350" dirty="0" err="1">
                <a:effectLst/>
                <a:latin typeface="+mn-lt"/>
                <a:ea typeface="ＭＳ 明朝"/>
                <a:cs typeface="Times New Roman"/>
              </a:rPr>
              <a:t>exerci</a:t>
            </a:r>
            <a:r>
              <a:rPr lang="en-US" sz="1350" dirty="0">
                <a:effectLst/>
                <a:latin typeface="+mn-lt"/>
                <a:ea typeface="ＭＳ 明朝"/>
                <a:cs typeface="Times New Roman"/>
              </a:rPr>
              <a:t> </a:t>
            </a:r>
            <a:r>
              <a:rPr lang="en-US" sz="1350" dirty="0" err="1">
                <a:effectLst/>
                <a:latin typeface="+mn-lt"/>
                <a:ea typeface="ＭＳ 明朝"/>
                <a:cs typeface="Times New Roman"/>
              </a:rPr>
              <a:t>tation</a:t>
            </a:r>
            <a:r>
              <a:rPr lang="en-US" sz="1350" dirty="0">
                <a:effectLst/>
                <a:latin typeface="+mn-lt"/>
                <a:ea typeface="ＭＳ 明朝"/>
                <a:cs typeface="Times New Roman"/>
              </a:rPr>
              <a:t> </a:t>
            </a:r>
            <a:r>
              <a:rPr lang="en-US" sz="1350" dirty="0" err="1">
                <a:effectLst/>
                <a:latin typeface="+mn-lt"/>
                <a:ea typeface="ＭＳ 明朝"/>
                <a:cs typeface="Times New Roman"/>
              </a:rPr>
              <a:t>ullamcorper</a:t>
            </a:r>
            <a:r>
              <a:rPr lang="en-US" sz="1350" dirty="0">
                <a:effectLst/>
                <a:latin typeface="+mn-lt"/>
                <a:ea typeface="ＭＳ 明朝"/>
                <a:cs typeface="Times New Roman"/>
              </a:rPr>
              <a:t> </a:t>
            </a:r>
            <a:r>
              <a:rPr lang="en-US" sz="1350" dirty="0" err="1">
                <a:effectLst/>
                <a:latin typeface="+mn-lt"/>
                <a:ea typeface="ＭＳ 明朝"/>
                <a:cs typeface="Times New Roman"/>
              </a:rPr>
              <a:t>suscipit</a:t>
            </a:r>
            <a:r>
              <a:rPr lang="en-US" sz="1350" dirty="0">
                <a:effectLst/>
                <a:latin typeface="+mn-lt"/>
                <a:ea typeface="ＭＳ 明朝"/>
                <a:cs typeface="Times New Roman"/>
              </a:rPr>
              <a:t> </a:t>
            </a:r>
            <a:r>
              <a:rPr lang="en-US" sz="1350" dirty="0" err="1">
                <a:effectLst/>
                <a:latin typeface="+mn-lt"/>
                <a:ea typeface="ＭＳ 明朝"/>
                <a:cs typeface="Times New Roman"/>
              </a:rPr>
              <a:t>lobortis</a:t>
            </a:r>
            <a:r>
              <a:rPr lang="en-US" sz="1350" dirty="0">
                <a:effectLst/>
                <a:latin typeface="+mn-lt"/>
                <a:ea typeface="ＭＳ 明朝"/>
                <a:cs typeface="Times New Roman"/>
              </a:rPr>
              <a:t> </a:t>
            </a:r>
            <a:r>
              <a:rPr lang="en-US" sz="1350" dirty="0" err="1">
                <a:effectLst/>
                <a:latin typeface="+mn-lt"/>
                <a:ea typeface="ＭＳ 明朝"/>
                <a:cs typeface="Times New Roman"/>
              </a:rPr>
              <a:t>nisl</a:t>
            </a:r>
            <a:r>
              <a:rPr lang="en-US" sz="1350" dirty="0">
                <a:effectLst/>
                <a:latin typeface="+mn-lt"/>
                <a:ea typeface="ＭＳ 明朝"/>
                <a:cs typeface="Times New Roman"/>
              </a:rPr>
              <a:t> </a:t>
            </a:r>
            <a:r>
              <a:rPr lang="en-US" sz="1350" dirty="0" err="1">
                <a:effectLst/>
                <a:latin typeface="+mn-lt"/>
                <a:ea typeface="ＭＳ 明朝"/>
                <a:cs typeface="Times New Roman"/>
              </a:rPr>
              <a:t>ut</a:t>
            </a:r>
            <a:r>
              <a:rPr lang="en-US" sz="1350" dirty="0">
                <a:effectLst/>
                <a:latin typeface="+mn-lt"/>
                <a:ea typeface="ＭＳ 明朝"/>
                <a:cs typeface="Times New Roman"/>
              </a:rPr>
              <a:t> </a:t>
            </a:r>
            <a:r>
              <a:rPr lang="en-US" sz="1350" dirty="0" err="1">
                <a:effectLst/>
                <a:latin typeface="+mn-lt"/>
                <a:ea typeface="ＭＳ 明朝"/>
                <a:cs typeface="Times New Roman"/>
              </a:rPr>
              <a:t>aliquip</a:t>
            </a:r>
            <a:r>
              <a:rPr lang="en-US" sz="1350" dirty="0">
                <a:effectLst/>
                <a:latin typeface="+mn-lt"/>
                <a:ea typeface="ＭＳ 明朝"/>
                <a:cs typeface="Times New Roman"/>
              </a:rPr>
              <a:t> ex </a:t>
            </a:r>
            <a:r>
              <a:rPr lang="en-US" sz="1350" dirty="0" err="1">
                <a:effectLst/>
                <a:latin typeface="+mn-lt"/>
                <a:ea typeface="ＭＳ 明朝"/>
                <a:cs typeface="Times New Roman"/>
              </a:rPr>
              <a:t>ea</a:t>
            </a:r>
            <a:r>
              <a:rPr lang="en-US" sz="1350" dirty="0">
                <a:effectLst/>
                <a:latin typeface="+mn-lt"/>
                <a:ea typeface="ＭＳ 明朝"/>
                <a:cs typeface="Times New Roman"/>
              </a:rPr>
              <a:t> </a:t>
            </a:r>
            <a:r>
              <a:rPr lang="en-US" sz="1350" dirty="0" err="1">
                <a:effectLst/>
                <a:latin typeface="+mn-lt"/>
                <a:ea typeface="ＭＳ 明朝"/>
                <a:cs typeface="Times New Roman"/>
              </a:rPr>
              <a:t>commodo</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autem</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eum</a:t>
            </a:r>
            <a:r>
              <a:rPr lang="en-US" sz="1350" dirty="0">
                <a:effectLst/>
                <a:latin typeface="+mn-lt"/>
                <a:ea typeface="ＭＳ 明朝"/>
                <a:cs typeface="Times New Roman"/>
              </a:rPr>
              <a:t> </a:t>
            </a:r>
            <a:r>
              <a:rPr lang="en-US" sz="1350" dirty="0" err="1">
                <a:effectLst/>
                <a:latin typeface="+mn-lt"/>
                <a:ea typeface="ＭＳ 明朝"/>
                <a:cs typeface="Times New Roman"/>
              </a:rPr>
              <a:t>iriure</a:t>
            </a:r>
            <a:r>
              <a:rPr lang="en-US" sz="1350" dirty="0">
                <a:effectLst/>
                <a:latin typeface="+mn-lt"/>
                <a:ea typeface="ＭＳ 明朝"/>
                <a:cs typeface="Times New Roman"/>
              </a:rPr>
              <a:t> dolor in </a:t>
            </a:r>
            <a:r>
              <a:rPr lang="en-US" sz="1350" dirty="0" err="1">
                <a:effectLst/>
                <a:latin typeface="+mn-lt"/>
                <a:ea typeface="ＭＳ 明朝"/>
                <a:cs typeface="Times New Roman"/>
              </a:rPr>
              <a:t>hendrerit</a:t>
            </a:r>
            <a:r>
              <a:rPr lang="en-US" sz="1350" dirty="0">
                <a:effectLst/>
                <a:latin typeface="+mn-lt"/>
                <a:ea typeface="ＭＳ 明朝"/>
                <a:cs typeface="Times New Roman"/>
              </a:rPr>
              <a:t> in </a:t>
            </a:r>
            <a:r>
              <a:rPr lang="en-US" sz="1350" dirty="0" err="1">
                <a:effectLst/>
                <a:latin typeface="+mn-lt"/>
                <a:ea typeface="ＭＳ 明朝"/>
                <a:cs typeface="Times New Roman"/>
              </a:rPr>
              <a:t>vulputate</a:t>
            </a:r>
            <a:r>
              <a:rPr lang="en-US" sz="1350" dirty="0">
                <a:effectLst/>
                <a:latin typeface="+mn-lt"/>
                <a:ea typeface="ＭＳ 明朝"/>
                <a:cs typeface="Times New Roman"/>
              </a:rPr>
              <a:t> </a:t>
            </a:r>
            <a:r>
              <a:rPr lang="en-US" sz="1350" dirty="0" err="1">
                <a:effectLst/>
                <a:latin typeface="+mn-lt"/>
                <a:ea typeface="ＭＳ 明朝"/>
                <a:cs typeface="Times New Roman"/>
              </a:rPr>
              <a:t>velit</a:t>
            </a:r>
            <a:r>
              <a:rPr lang="en-US" sz="1350" dirty="0">
                <a:effectLst/>
                <a:latin typeface="+mn-lt"/>
                <a:ea typeface="ＭＳ 明朝"/>
                <a:cs typeface="Times New Roman"/>
              </a:rPr>
              <a:t> </a:t>
            </a:r>
            <a:r>
              <a:rPr lang="en-US" sz="1350" dirty="0" err="1">
                <a:effectLst/>
                <a:latin typeface="+mn-lt"/>
                <a:ea typeface="ＭＳ 明朝"/>
                <a:cs typeface="Times New Roman"/>
              </a:rPr>
              <a:t>esse</a:t>
            </a:r>
            <a:r>
              <a:rPr lang="en-US" sz="1350" dirty="0">
                <a:effectLst/>
                <a:latin typeface="+mn-lt"/>
                <a:ea typeface="ＭＳ 明朝"/>
                <a:cs typeface="Times New Roman"/>
              </a:rPr>
              <a:t> </a:t>
            </a:r>
            <a:r>
              <a:rPr lang="en-US" sz="1350" dirty="0" err="1">
                <a:effectLst/>
                <a:latin typeface="+mn-lt"/>
                <a:ea typeface="ＭＳ 明朝"/>
                <a:cs typeface="Times New Roman"/>
              </a:rPr>
              <a:t>molestie</a:t>
            </a:r>
            <a:r>
              <a:rPr lang="en-US" sz="1350" dirty="0">
                <a:effectLst/>
                <a:latin typeface="+mn-lt"/>
                <a:ea typeface="ＭＳ 明朝"/>
                <a:cs typeface="Times New Roman"/>
              </a:rPr>
              <a:t> </a:t>
            </a:r>
            <a:r>
              <a:rPr lang="en-US" sz="1350" dirty="0" err="1">
                <a:effectLst/>
                <a:latin typeface="+mn-lt"/>
                <a:ea typeface="ＭＳ 明朝"/>
                <a:cs typeface="Times New Roman"/>
              </a:rPr>
              <a:t>consequat</a:t>
            </a:r>
            <a:r>
              <a:rPr lang="en-US" sz="1350" dirty="0">
                <a:effectLst/>
                <a:latin typeface="+mn-lt"/>
                <a:ea typeface="ＭＳ 明朝"/>
                <a:cs typeface="Times New Roman"/>
              </a:rPr>
              <a:t>, </a:t>
            </a:r>
            <a:r>
              <a:rPr lang="en-US" sz="1350" dirty="0" err="1">
                <a:effectLst/>
                <a:latin typeface="+mn-lt"/>
                <a:ea typeface="ＭＳ 明朝"/>
                <a:cs typeface="Times New Roman"/>
              </a:rPr>
              <a:t>vel</a:t>
            </a:r>
            <a:r>
              <a:rPr lang="en-US" sz="1350" dirty="0">
                <a:effectLst/>
                <a:latin typeface="+mn-lt"/>
                <a:ea typeface="ＭＳ 明朝"/>
                <a:cs typeface="Times New Roman"/>
              </a:rPr>
              <a:t> </a:t>
            </a:r>
            <a:r>
              <a:rPr lang="en-US" sz="1350" dirty="0" err="1">
                <a:effectLst/>
                <a:latin typeface="+mn-lt"/>
                <a:ea typeface="ＭＳ 明朝"/>
                <a:cs typeface="Times New Roman"/>
              </a:rPr>
              <a:t>illum</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eu</a:t>
            </a:r>
            <a:r>
              <a:rPr lang="en-US" sz="1350" dirty="0">
                <a:effectLst/>
                <a:latin typeface="+mn-lt"/>
                <a:ea typeface="ＭＳ 明朝"/>
                <a:cs typeface="Times New Roman"/>
              </a:rPr>
              <a:t> </a:t>
            </a:r>
            <a:r>
              <a:rPr lang="en-US" sz="1350" dirty="0" err="1">
                <a:effectLst/>
                <a:latin typeface="+mn-lt"/>
                <a:ea typeface="ＭＳ 明朝"/>
                <a:cs typeface="Times New Roman"/>
              </a:rPr>
              <a:t>feugiat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facilisis</a:t>
            </a:r>
            <a:r>
              <a:rPr lang="en-US" sz="1350" dirty="0">
                <a:effectLst/>
                <a:latin typeface="+mn-lt"/>
                <a:ea typeface="ＭＳ 明朝"/>
                <a:cs typeface="Times New Roman"/>
              </a:rPr>
              <a:t> at </a:t>
            </a:r>
            <a:r>
              <a:rPr lang="en-US" sz="1350" dirty="0" err="1">
                <a:effectLst/>
                <a:latin typeface="+mn-lt"/>
                <a:ea typeface="ＭＳ 明朝"/>
                <a:cs typeface="Times New Roman"/>
              </a:rPr>
              <a:t>vero</a:t>
            </a:r>
            <a:r>
              <a:rPr lang="en-US" sz="1350" dirty="0">
                <a:effectLst/>
                <a:latin typeface="+mn-lt"/>
                <a:ea typeface="ＭＳ 明朝"/>
                <a:cs typeface="Times New Roman"/>
              </a:rPr>
              <a:t> </a:t>
            </a:r>
            <a:r>
              <a:rPr lang="en-US" sz="1350" dirty="0" err="1">
                <a:effectLst/>
                <a:latin typeface="+mn-lt"/>
                <a:ea typeface="ＭＳ 明朝"/>
                <a:cs typeface="Times New Roman"/>
              </a:rPr>
              <a:t>eros</a:t>
            </a:r>
            <a:r>
              <a:rPr lang="en-US" sz="1350" dirty="0">
                <a:effectLst/>
                <a:latin typeface="+mn-lt"/>
                <a:ea typeface="ＭＳ 明朝"/>
                <a:cs typeface="Times New Roman"/>
              </a:rPr>
              <a:t> et </a:t>
            </a:r>
            <a:r>
              <a:rPr lang="en-US" sz="1350" dirty="0" err="1">
                <a:effectLst/>
                <a:latin typeface="+mn-lt"/>
                <a:ea typeface="ＭＳ 明朝"/>
                <a:cs typeface="Times New Roman"/>
              </a:rPr>
              <a:t>accumsan</a:t>
            </a:r>
            <a:r>
              <a:rPr lang="en-US" sz="1350" dirty="0">
                <a:effectLst/>
                <a:latin typeface="+mn-lt"/>
                <a:ea typeface="ＭＳ 明朝"/>
                <a:cs typeface="Times New Roman"/>
              </a:rPr>
              <a:t> et </a:t>
            </a:r>
            <a:r>
              <a:rPr lang="en-US" sz="1350" dirty="0" err="1">
                <a:effectLst/>
                <a:latin typeface="+mn-lt"/>
                <a:ea typeface="ＭＳ 明朝"/>
                <a:cs typeface="Times New Roman"/>
              </a:rPr>
              <a:t>iusto</a:t>
            </a:r>
            <a:r>
              <a:rPr lang="en-US" sz="1350" dirty="0">
                <a:effectLst/>
                <a:latin typeface="+mn-lt"/>
                <a:ea typeface="ＭＳ 明朝"/>
                <a:cs typeface="Times New Roman"/>
              </a:rPr>
              <a:t> </a:t>
            </a:r>
            <a:r>
              <a:rPr lang="en-US" sz="1350" dirty="0" err="1">
                <a:effectLst/>
                <a:latin typeface="+mn-lt"/>
                <a:ea typeface="ＭＳ 明朝"/>
                <a:cs typeface="Times New Roman"/>
              </a:rPr>
              <a:t>odio</a:t>
            </a:r>
            <a:r>
              <a:rPr lang="en-US" sz="1350" dirty="0">
                <a:effectLst/>
                <a:latin typeface="+mn-lt"/>
                <a:ea typeface="ＭＳ 明朝"/>
                <a:cs typeface="Times New Roman"/>
              </a:rPr>
              <a:t> </a:t>
            </a:r>
            <a:r>
              <a:rPr lang="en-US" sz="1350" dirty="0" err="1">
                <a:effectLst/>
                <a:latin typeface="+mn-lt"/>
                <a:ea typeface="ＭＳ 明朝"/>
                <a:cs typeface="Times New Roman"/>
              </a:rPr>
              <a:t>dignissim</a:t>
            </a:r>
            <a:r>
              <a:rPr lang="en-US" sz="1350" dirty="0">
                <a:effectLst/>
                <a:latin typeface="+mn-lt"/>
                <a:ea typeface="ＭＳ 明朝"/>
                <a:cs typeface="Times New Roman"/>
              </a:rPr>
              <a:t> qui </a:t>
            </a:r>
            <a:r>
              <a:rPr lang="en-US" sz="1350" dirty="0" err="1">
                <a:effectLst/>
                <a:latin typeface="+mn-lt"/>
                <a:ea typeface="ＭＳ 明朝"/>
                <a:cs typeface="Times New Roman"/>
              </a:rPr>
              <a:t>blandit</a:t>
            </a:r>
            <a:r>
              <a:rPr lang="en-US" sz="1350" dirty="0">
                <a:effectLst/>
                <a:latin typeface="+mn-lt"/>
                <a:ea typeface="ＭＳ 明朝"/>
                <a:cs typeface="Times New Roman"/>
              </a:rPr>
              <a:t> </a:t>
            </a:r>
            <a:r>
              <a:rPr lang="en-US" sz="1350" dirty="0" err="1">
                <a:effectLst/>
                <a:latin typeface="+mn-lt"/>
                <a:ea typeface="ＭＳ 明朝"/>
                <a:cs typeface="Times New Roman"/>
              </a:rPr>
              <a:t>praesent</a:t>
            </a:r>
            <a:r>
              <a:rPr lang="en-US" sz="1350" dirty="0">
                <a:effectLst/>
                <a:latin typeface="+mn-lt"/>
                <a:ea typeface="ＭＳ 明朝"/>
                <a:cs typeface="Times New Roman"/>
              </a:rPr>
              <a:t> </a:t>
            </a:r>
            <a:r>
              <a:rPr lang="en-US" sz="1350" dirty="0" err="1">
                <a:effectLst/>
                <a:latin typeface="+mn-lt"/>
                <a:ea typeface="ＭＳ 明朝"/>
                <a:cs typeface="Times New Roman"/>
              </a:rPr>
              <a:t>luptatum</a:t>
            </a:r>
            <a:r>
              <a:rPr lang="en-US" sz="1350" dirty="0">
                <a:effectLst/>
                <a:latin typeface="+mn-lt"/>
                <a:ea typeface="ＭＳ 明朝"/>
                <a:cs typeface="Times New Roman"/>
              </a:rPr>
              <a:t> </a:t>
            </a:r>
            <a:r>
              <a:rPr lang="en-US" sz="1350" dirty="0" err="1">
                <a:effectLst/>
                <a:latin typeface="+mn-lt"/>
                <a:ea typeface="ＭＳ 明朝"/>
                <a:cs typeface="Times New Roman"/>
              </a:rPr>
              <a:t>zzril</a:t>
            </a:r>
            <a:r>
              <a:rPr lang="en-US" sz="1350" dirty="0">
                <a:effectLst/>
                <a:latin typeface="+mn-lt"/>
                <a:ea typeface="ＭＳ 明朝"/>
                <a:cs typeface="Times New Roman"/>
              </a:rPr>
              <a:t> </a:t>
            </a:r>
            <a:r>
              <a:rPr lang="en-US" sz="1350" dirty="0" err="1">
                <a:effectLst/>
                <a:latin typeface="+mn-lt"/>
                <a:ea typeface="ＭＳ 明朝"/>
                <a:cs typeface="Times New Roman"/>
              </a:rPr>
              <a:t>delenit</a:t>
            </a:r>
            <a:r>
              <a:rPr lang="en-US" sz="1350" dirty="0">
                <a:effectLst/>
                <a:latin typeface="+mn-lt"/>
                <a:ea typeface="ＭＳ 明朝"/>
                <a:cs typeface="Times New Roman"/>
              </a:rPr>
              <a:t> </a:t>
            </a:r>
            <a:r>
              <a:rPr lang="en-US" sz="1350" dirty="0" err="1">
                <a:effectLst/>
                <a:latin typeface="+mn-lt"/>
                <a:ea typeface="ＭＳ 明朝"/>
                <a:cs typeface="Times New Roman"/>
              </a:rPr>
              <a:t>augue</a:t>
            </a:r>
            <a:r>
              <a:rPr lang="en-US" sz="1350" dirty="0">
                <a:effectLst/>
                <a:latin typeface="+mn-lt"/>
                <a:ea typeface="ＭＳ 明朝"/>
                <a:cs typeface="Times New Roman"/>
              </a:rPr>
              <a:t> </a:t>
            </a:r>
            <a:r>
              <a:rPr lang="en-US" sz="1350" dirty="0" err="1">
                <a:effectLst/>
                <a:latin typeface="+mn-lt"/>
                <a:ea typeface="ＭＳ 明朝"/>
                <a:cs typeface="Times New Roman"/>
              </a:rPr>
              <a:t>duis</a:t>
            </a:r>
            <a:r>
              <a:rPr lang="en-US" sz="1350" dirty="0">
                <a:effectLst/>
                <a:latin typeface="+mn-lt"/>
                <a:ea typeface="ＭＳ 明朝"/>
                <a:cs typeface="Times New Roman"/>
              </a:rPr>
              <a:t> </a:t>
            </a:r>
            <a:r>
              <a:rPr lang="en-US" sz="1350" dirty="0" err="1">
                <a:effectLst/>
                <a:latin typeface="+mn-lt"/>
                <a:ea typeface="ＭＳ 明朝"/>
                <a:cs typeface="Times New Roman"/>
              </a:rPr>
              <a:t>dolore</a:t>
            </a:r>
            <a:r>
              <a:rPr lang="en-US" sz="1350" dirty="0">
                <a:effectLst/>
                <a:latin typeface="+mn-lt"/>
                <a:ea typeface="ＭＳ 明朝"/>
                <a:cs typeface="Times New Roman"/>
              </a:rPr>
              <a:t> </a:t>
            </a:r>
            <a:r>
              <a:rPr lang="en-US" sz="1350" dirty="0" err="1">
                <a:effectLst/>
                <a:latin typeface="+mn-lt"/>
                <a:ea typeface="ＭＳ 明朝"/>
                <a:cs typeface="Times New Roman"/>
              </a:rPr>
              <a:t>te</a:t>
            </a:r>
            <a:r>
              <a:rPr lang="en-US" sz="1350" dirty="0">
                <a:effectLst/>
                <a:latin typeface="+mn-lt"/>
                <a:ea typeface="ＭＳ 明朝"/>
                <a:cs typeface="Times New Roman"/>
              </a:rPr>
              <a:t> </a:t>
            </a:r>
            <a:r>
              <a:rPr lang="en-US" sz="1350" dirty="0" err="1">
                <a:effectLst/>
                <a:latin typeface="+mn-lt"/>
                <a:ea typeface="ＭＳ 明朝"/>
                <a:cs typeface="Times New Roman"/>
              </a:rPr>
              <a:t>feugait</a:t>
            </a:r>
            <a:r>
              <a:rPr lang="en-US" sz="1350" dirty="0">
                <a:effectLst/>
                <a:latin typeface="+mn-lt"/>
                <a:ea typeface="ＭＳ 明朝"/>
                <a:cs typeface="Times New Roman"/>
              </a:rPr>
              <a:t> </a:t>
            </a:r>
            <a:r>
              <a:rPr lang="en-US" sz="1350" dirty="0" err="1">
                <a:effectLst/>
                <a:latin typeface="+mn-lt"/>
                <a:ea typeface="ＭＳ 明朝"/>
                <a:cs typeface="Times New Roman"/>
              </a:rPr>
              <a:t>nulla</a:t>
            </a:r>
            <a:r>
              <a:rPr lang="en-US" sz="1350" dirty="0">
                <a:effectLst/>
                <a:latin typeface="+mn-lt"/>
                <a:ea typeface="ＭＳ 明朝"/>
                <a:cs typeface="Times New Roman"/>
              </a:rPr>
              <a:t> </a:t>
            </a:r>
            <a:r>
              <a:rPr lang="en-US" sz="1350" dirty="0" err="1">
                <a:effectLst/>
                <a:latin typeface="+mn-lt"/>
                <a:ea typeface="ＭＳ 明朝"/>
                <a:cs typeface="Times New Roman"/>
              </a:rPr>
              <a:t>facilisi</a:t>
            </a:r>
            <a:r>
              <a:rPr lang="en-US" sz="1350" dirty="0">
                <a:effectLst/>
                <a:latin typeface="+mn-lt"/>
                <a:ea typeface="ＭＳ 明朝"/>
                <a:cs typeface="Times New Roman"/>
              </a:rPr>
              <a:t>. </a:t>
            </a:r>
          </a:p>
          <a:p>
            <a:r>
              <a:rPr lang="en-US" sz="1350" dirty="0">
                <a:effectLst/>
                <a:latin typeface="+mn-lt"/>
                <a:ea typeface="ＭＳ 明朝"/>
                <a:cs typeface="Times New Roman"/>
              </a:rPr>
              <a:t>Nam liber </a:t>
            </a:r>
            <a:r>
              <a:rPr lang="en-US" sz="1350" dirty="0" err="1">
                <a:effectLst/>
                <a:latin typeface="+mn-lt"/>
                <a:ea typeface="ＭＳ 明朝"/>
                <a:cs typeface="Times New Roman"/>
              </a:rPr>
              <a:t>tempor</a:t>
            </a:r>
            <a:r>
              <a:rPr lang="en-US" sz="1350" dirty="0">
                <a:effectLst/>
                <a:latin typeface="+mn-lt"/>
                <a:ea typeface="ＭＳ 明朝"/>
                <a:cs typeface="Times New Roman"/>
              </a:rPr>
              <a:t> cum </a:t>
            </a:r>
            <a:r>
              <a:rPr lang="en-US" sz="1350" dirty="0" err="1">
                <a:effectLst/>
                <a:latin typeface="+mn-lt"/>
                <a:ea typeface="ＭＳ 明朝"/>
                <a:cs typeface="Times New Roman"/>
              </a:rPr>
              <a:t>soluta</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eleifend</a:t>
            </a:r>
            <a:r>
              <a:rPr lang="en-US" sz="1350" dirty="0">
                <a:effectLst/>
                <a:latin typeface="+mn-lt"/>
                <a:ea typeface="ＭＳ 明朝"/>
                <a:cs typeface="Times New Roman"/>
              </a:rPr>
              <a:t> option </a:t>
            </a:r>
            <a:r>
              <a:rPr lang="en-US" sz="1350" dirty="0" err="1">
                <a:effectLst/>
                <a:latin typeface="+mn-lt"/>
                <a:ea typeface="ＭＳ 明朝"/>
                <a:cs typeface="Times New Roman"/>
              </a:rPr>
              <a:t>congue</a:t>
            </a:r>
            <a:r>
              <a:rPr lang="en-US" sz="1350" dirty="0">
                <a:effectLst/>
                <a:latin typeface="+mn-lt"/>
                <a:ea typeface="ＭＳ 明朝"/>
                <a:cs typeface="Times New Roman"/>
              </a:rPr>
              <a:t> </a:t>
            </a:r>
            <a:r>
              <a:rPr lang="en-US" sz="1350" dirty="0" err="1">
                <a:effectLst/>
                <a:latin typeface="+mn-lt"/>
                <a:ea typeface="ＭＳ 明朝"/>
                <a:cs typeface="Times New Roman"/>
              </a:rPr>
              <a:t>nihil</a:t>
            </a:r>
            <a:r>
              <a:rPr lang="en-US" sz="1350" dirty="0">
                <a:effectLst/>
                <a:latin typeface="+mn-lt"/>
                <a:ea typeface="ＭＳ 明朝"/>
                <a:cs typeface="Times New Roman"/>
              </a:rPr>
              <a:t> </a:t>
            </a:r>
            <a:r>
              <a:rPr lang="en-US" sz="1350" dirty="0" err="1">
                <a:effectLst/>
                <a:latin typeface="+mn-lt"/>
                <a:ea typeface="ＭＳ 明朝"/>
                <a:cs typeface="Times New Roman"/>
              </a:rPr>
              <a:t>imperdiet</a:t>
            </a:r>
            <a:r>
              <a:rPr lang="en-US" sz="1350" dirty="0">
                <a:effectLst/>
                <a:latin typeface="+mn-lt"/>
                <a:ea typeface="ＭＳ 明朝"/>
                <a:cs typeface="Times New Roman"/>
              </a:rPr>
              <a:t> doming id quod </a:t>
            </a:r>
            <a:r>
              <a:rPr lang="en-US" sz="1350" dirty="0" err="1">
                <a:effectLst/>
                <a:latin typeface="+mn-lt"/>
                <a:ea typeface="ＭＳ 明朝"/>
                <a:cs typeface="Times New Roman"/>
              </a:rPr>
              <a:t>mazim</a:t>
            </a:r>
            <a:r>
              <a:rPr lang="en-US" sz="1350" dirty="0">
                <a:effectLst/>
                <a:latin typeface="+mn-lt"/>
                <a:ea typeface="ＭＳ 明朝"/>
                <a:cs typeface="Times New Roman"/>
              </a:rPr>
              <a:t> </a:t>
            </a:r>
            <a:r>
              <a:rPr lang="en-US" sz="1350" dirty="0" err="1">
                <a:effectLst/>
                <a:latin typeface="+mn-lt"/>
                <a:ea typeface="ＭＳ 明朝"/>
                <a:cs typeface="Times New Roman"/>
              </a:rPr>
              <a:t>placerat</a:t>
            </a:r>
            <a:r>
              <a:rPr lang="en-US" sz="1350" dirty="0">
                <a:effectLst/>
                <a:latin typeface="+mn-lt"/>
                <a:ea typeface="ＭＳ 明朝"/>
                <a:cs typeface="Times New Roman"/>
              </a:rPr>
              <a:t> facer </a:t>
            </a:r>
            <a:r>
              <a:rPr lang="en-US" sz="1350" dirty="0" err="1">
                <a:effectLst/>
                <a:latin typeface="+mn-lt"/>
                <a:ea typeface="ＭＳ 明朝"/>
                <a:cs typeface="Times New Roman"/>
              </a:rPr>
              <a:t>possim</a:t>
            </a:r>
            <a:r>
              <a:rPr lang="en-US" sz="1350" dirty="0">
                <a:effectLst/>
                <a:latin typeface="+mn-lt"/>
                <a:ea typeface="ＭＳ 明朝"/>
                <a:cs typeface="Times New Roman"/>
              </a:rPr>
              <a:t> </a:t>
            </a:r>
            <a:r>
              <a:rPr lang="en-US" sz="1350" dirty="0" err="1">
                <a:effectLst/>
                <a:latin typeface="+mn-lt"/>
                <a:ea typeface="ＭＳ 明朝"/>
                <a:cs typeface="Times New Roman"/>
              </a:rPr>
              <a:t>assum</a:t>
            </a:r>
            <a:r>
              <a:rPr lang="en-US" sz="1350" dirty="0">
                <a:effectLst/>
                <a:latin typeface="+mn-lt"/>
                <a:ea typeface="ＭＳ 明朝"/>
                <a:cs typeface="Times New Roman"/>
              </a:rPr>
              <a:t>. </a:t>
            </a:r>
          </a:p>
          <a:p>
            <a:r>
              <a:rPr lang="en-US" sz="1350" dirty="0" err="1">
                <a:effectLst/>
                <a:latin typeface="+mn-lt"/>
                <a:ea typeface="ＭＳ 明朝"/>
                <a:cs typeface="Times New Roman"/>
              </a:rPr>
              <a:t>Typi</a:t>
            </a:r>
            <a:r>
              <a:rPr lang="en-US" sz="1350" dirty="0">
                <a:effectLst/>
                <a:latin typeface="+mn-lt"/>
                <a:ea typeface="ＭＳ 明朝"/>
                <a:cs typeface="Times New Roman"/>
              </a:rPr>
              <a:t> non </a:t>
            </a:r>
            <a:r>
              <a:rPr lang="en-US" sz="1350" dirty="0" err="1">
                <a:effectLst/>
                <a:latin typeface="+mn-lt"/>
                <a:ea typeface="ＭＳ 明朝"/>
                <a:cs typeface="Times New Roman"/>
              </a:rPr>
              <a:t>habent</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insitam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usus</a:t>
            </a:r>
            <a:r>
              <a:rPr lang="en-US" sz="1350" dirty="0">
                <a:effectLst/>
                <a:latin typeface="+mn-lt"/>
                <a:ea typeface="ＭＳ 明朝"/>
                <a:cs typeface="Times New Roman"/>
              </a:rPr>
              <a:t> </a:t>
            </a:r>
            <a:r>
              <a:rPr lang="en-US" sz="1350" dirty="0" err="1">
                <a:effectLst/>
                <a:latin typeface="+mn-lt"/>
                <a:ea typeface="ＭＳ 明朝"/>
                <a:cs typeface="Times New Roman"/>
              </a:rPr>
              <a:t>legentis</a:t>
            </a:r>
            <a:r>
              <a:rPr lang="en-US" sz="1350" dirty="0">
                <a:effectLst/>
                <a:latin typeface="+mn-lt"/>
                <a:ea typeface="ＭＳ 明朝"/>
                <a:cs typeface="Times New Roman"/>
              </a:rPr>
              <a:t> in </a:t>
            </a:r>
            <a:r>
              <a:rPr lang="en-US" sz="1350" dirty="0" err="1">
                <a:effectLst/>
                <a:latin typeface="+mn-lt"/>
                <a:ea typeface="ＭＳ 明朝"/>
                <a:cs typeface="Times New Roman"/>
              </a:rPr>
              <a:t>iis</a:t>
            </a:r>
            <a:r>
              <a:rPr lang="en-US" sz="1350" dirty="0">
                <a:effectLst/>
                <a:latin typeface="+mn-lt"/>
                <a:ea typeface="ＭＳ 明朝"/>
                <a:cs typeface="Times New Roman"/>
              </a:rPr>
              <a:t> qui </a:t>
            </a:r>
            <a:r>
              <a:rPr lang="en-US" sz="1350" dirty="0" err="1">
                <a:effectLst/>
                <a:latin typeface="+mn-lt"/>
                <a:ea typeface="ＭＳ 明朝"/>
                <a:cs typeface="Times New Roman"/>
              </a:rPr>
              <a:t>facit</a:t>
            </a:r>
            <a:r>
              <a:rPr lang="en-US" sz="1350" dirty="0">
                <a:effectLst/>
                <a:latin typeface="+mn-lt"/>
                <a:ea typeface="ＭＳ 明朝"/>
                <a:cs typeface="Times New Roman"/>
              </a:rPr>
              <a:t> </a:t>
            </a:r>
            <a:r>
              <a:rPr lang="en-US" sz="1350" dirty="0" err="1">
                <a:effectLst/>
                <a:latin typeface="+mn-lt"/>
                <a:ea typeface="ＭＳ 明朝"/>
                <a:cs typeface="Times New Roman"/>
              </a:rPr>
              <a:t>eorum</a:t>
            </a:r>
            <a:r>
              <a:rPr lang="en-US" sz="1350" dirty="0">
                <a:effectLst/>
                <a:latin typeface="+mn-lt"/>
                <a:ea typeface="ＭＳ 明朝"/>
                <a:cs typeface="Times New Roman"/>
              </a:rPr>
              <a:t> </a:t>
            </a:r>
            <a:r>
              <a:rPr lang="en-US" sz="1350" dirty="0" err="1">
                <a:effectLst/>
                <a:latin typeface="+mn-lt"/>
                <a:ea typeface="ＭＳ 明朝"/>
                <a:cs typeface="Times New Roman"/>
              </a:rPr>
              <a:t>claritatem</a:t>
            </a:r>
            <a:r>
              <a:rPr lang="en-US" sz="1350" dirty="0">
                <a:effectLst/>
                <a:latin typeface="+mn-lt"/>
                <a:ea typeface="ＭＳ 明朝"/>
                <a:cs typeface="Times New Roman"/>
              </a:rPr>
              <a:t>. </a:t>
            </a:r>
            <a:r>
              <a:rPr lang="en-US" sz="1350" dirty="0" err="1">
                <a:effectLst/>
                <a:latin typeface="+mn-lt"/>
                <a:ea typeface="ＭＳ 明朝"/>
                <a:cs typeface="Times New Roman"/>
              </a:rPr>
              <a:t>Investigationes</a:t>
            </a:r>
            <a:r>
              <a:rPr lang="en-US" sz="1350" dirty="0">
                <a:effectLst/>
                <a:latin typeface="+mn-lt"/>
                <a:ea typeface="ＭＳ 明朝"/>
                <a:cs typeface="Times New Roman"/>
              </a:rPr>
              <a:t> </a:t>
            </a:r>
            <a:r>
              <a:rPr lang="en-US" sz="1350" dirty="0" err="1">
                <a:effectLst/>
                <a:latin typeface="+mn-lt"/>
                <a:ea typeface="ＭＳ 明朝"/>
                <a:cs typeface="Times New Roman"/>
              </a:rPr>
              <a:t>demonstraverunt</a:t>
            </a:r>
            <a:r>
              <a:rPr lang="en-US" sz="1350" dirty="0">
                <a:effectLst/>
                <a:latin typeface="+mn-lt"/>
                <a:ea typeface="ＭＳ 明朝"/>
                <a:cs typeface="Times New Roman"/>
              </a:rPr>
              <a:t> </a:t>
            </a:r>
            <a:r>
              <a:rPr lang="en-US" sz="1350" dirty="0" err="1">
                <a:effectLst/>
                <a:latin typeface="+mn-lt"/>
                <a:ea typeface="ＭＳ 明朝"/>
                <a:cs typeface="Times New Roman"/>
              </a:rPr>
              <a:t>lectores</a:t>
            </a:r>
            <a:r>
              <a:rPr lang="en-US" sz="1350" dirty="0">
                <a:effectLst/>
                <a:latin typeface="+mn-lt"/>
                <a:ea typeface="ＭＳ 明朝"/>
                <a:cs typeface="Times New Roman"/>
              </a:rPr>
              <a:t> </a:t>
            </a:r>
            <a:r>
              <a:rPr lang="en-US" sz="1350" dirty="0" err="1">
                <a:effectLst/>
                <a:latin typeface="+mn-lt"/>
                <a:ea typeface="ＭＳ 明朝"/>
                <a:cs typeface="Times New Roman"/>
              </a:rPr>
              <a:t>legere</a:t>
            </a:r>
            <a:r>
              <a:rPr lang="en-US" sz="1350" dirty="0">
                <a:effectLst/>
                <a:latin typeface="+mn-lt"/>
                <a:ea typeface="ＭＳ 明朝"/>
                <a:cs typeface="Times New Roman"/>
              </a:rPr>
              <a:t> me </a:t>
            </a:r>
            <a:r>
              <a:rPr lang="en-US" sz="1350" dirty="0" err="1">
                <a:effectLst/>
                <a:latin typeface="+mn-lt"/>
                <a:ea typeface="ＭＳ 明朝"/>
                <a:cs typeface="Times New Roman"/>
              </a:rPr>
              <a:t>lius</a:t>
            </a:r>
            <a:r>
              <a:rPr lang="en-US" sz="1350" dirty="0">
                <a:effectLst/>
                <a:latin typeface="+mn-lt"/>
                <a:ea typeface="ＭＳ 明朝"/>
                <a:cs typeface="Times New Roman"/>
              </a:rPr>
              <a:t> quod ii </a:t>
            </a:r>
            <a:r>
              <a:rPr lang="en-US" sz="1350" dirty="0" err="1">
                <a:effectLst/>
                <a:latin typeface="+mn-lt"/>
                <a:ea typeface="ＭＳ 明朝"/>
                <a:cs typeface="Times New Roman"/>
              </a:rPr>
              <a:t>legunt</a:t>
            </a:r>
            <a:r>
              <a:rPr lang="en-US" sz="1350" dirty="0">
                <a:effectLst/>
                <a:latin typeface="+mn-lt"/>
                <a:ea typeface="ＭＳ 明朝"/>
                <a:cs typeface="Times New Roman"/>
              </a:rPr>
              <a:t> </a:t>
            </a:r>
            <a:r>
              <a:rPr lang="en-US" sz="1350" dirty="0" err="1">
                <a:effectLst/>
                <a:latin typeface="+mn-lt"/>
                <a:ea typeface="ＭＳ 明朝"/>
                <a:cs typeface="Times New Roman"/>
              </a:rPr>
              <a:t>saepius</a:t>
            </a:r>
            <a:r>
              <a:rPr lang="en-US" sz="1350" dirty="0">
                <a:effectLst/>
                <a:latin typeface="+mn-lt"/>
                <a:ea typeface="ＭＳ 明朝"/>
                <a:cs typeface="Times New Roman"/>
              </a:rPr>
              <a:t>. </a:t>
            </a:r>
            <a:r>
              <a:rPr lang="en-US" sz="1350" dirty="0" err="1">
                <a:effectLst/>
                <a:latin typeface="+mn-lt"/>
                <a:ea typeface="ＭＳ 明朝"/>
                <a:cs typeface="Times New Roman"/>
              </a:rPr>
              <a:t>Claritas</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etiam</a:t>
            </a:r>
            <a:r>
              <a:rPr lang="en-US" sz="1350" dirty="0">
                <a:effectLst/>
                <a:latin typeface="+mn-lt"/>
                <a:ea typeface="ＭＳ 明朝"/>
                <a:cs typeface="Times New Roman"/>
              </a:rPr>
              <a:t> </a:t>
            </a:r>
            <a:r>
              <a:rPr lang="en-US" sz="1350" dirty="0" err="1">
                <a:effectLst/>
                <a:latin typeface="+mn-lt"/>
                <a:ea typeface="ＭＳ 明朝"/>
                <a:cs typeface="Times New Roman"/>
              </a:rPr>
              <a:t>processus</a:t>
            </a:r>
            <a:r>
              <a:rPr lang="en-US" sz="1350" dirty="0">
                <a:effectLst/>
                <a:latin typeface="+mn-lt"/>
                <a:ea typeface="ＭＳ 明朝"/>
                <a:cs typeface="Times New Roman"/>
              </a:rPr>
              <a:t> </a:t>
            </a:r>
            <a:r>
              <a:rPr lang="en-US" sz="1350" dirty="0" err="1">
                <a:effectLst/>
                <a:latin typeface="+mn-lt"/>
                <a:ea typeface="ＭＳ 明朝"/>
                <a:cs typeface="Times New Roman"/>
              </a:rPr>
              <a:t>dynamicus</a:t>
            </a:r>
            <a:r>
              <a:rPr lang="en-US" sz="1350" dirty="0">
                <a:effectLst/>
                <a:latin typeface="+mn-lt"/>
                <a:ea typeface="ＭＳ 明朝"/>
                <a:cs typeface="Times New Roman"/>
              </a:rPr>
              <a:t>, qui sequitur </a:t>
            </a:r>
            <a:r>
              <a:rPr lang="en-US" sz="1350" dirty="0" err="1">
                <a:effectLst/>
                <a:latin typeface="+mn-lt"/>
                <a:ea typeface="ＭＳ 明朝"/>
                <a:cs typeface="Times New Roman"/>
              </a:rPr>
              <a:t>mutationem</a:t>
            </a:r>
            <a:r>
              <a:rPr lang="en-US" sz="1350" dirty="0">
                <a:effectLst/>
                <a:latin typeface="+mn-lt"/>
                <a:ea typeface="ＭＳ 明朝"/>
                <a:cs typeface="Times New Roman"/>
              </a:rPr>
              <a:t> </a:t>
            </a:r>
            <a:r>
              <a:rPr lang="en-US" sz="1350" dirty="0" err="1">
                <a:effectLst/>
                <a:latin typeface="+mn-lt"/>
                <a:ea typeface="ＭＳ 明朝"/>
                <a:cs typeface="Times New Roman"/>
              </a:rPr>
              <a:t>consuetudium</a:t>
            </a:r>
            <a:r>
              <a:rPr lang="en-US" sz="1350" dirty="0">
                <a:effectLst/>
                <a:latin typeface="+mn-lt"/>
                <a:ea typeface="ＭＳ 明朝"/>
                <a:cs typeface="Times New Roman"/>
              </a:rPr>
              <a:t> </a:t>
            </a:r>
            <a:r>
              <a:rPr lang="en-US" sz="1350" dirty="0" err="1">
                <a:effectLst/>
                <a:latin typeface="+mn-lt"/>
                <a:ea typeface="ＭＳ 明朝"/>
                <a:cs typeface="Times New Roman"/>
              </a:rPr>
              <a:t>lectorum</a:t>
            </a:r>
            <a:r>
              <a:rPr lang="en-US" sz="1350" dirty="0">
                <a:effectLst/>
                <a:latin typeface="+mn-lt"/>
                <a:ea typeface="ＭＳ 明朝"/>
                <a:cs typeface="Times New Roman"/>
              </a:rPr>
              <a:t>. </a:t>
            </a:r>
          </a:p>
          <a:p>
            <a:r>
              <a:rPr lang="en-US" sz="1350" dirty="0" err="1">
                <a:effectLst/>
                <a:latin typeface="+mn-lt"/>
                <a:ea typeface="ＭＳ 明朝"/>
                <a:cs typeface="Times New Roman"/>
              </a:rPr>
              <a:t>Mirum</a:t>
            </a:r>
            <a:r>
              <a:rPr lang="en-US" sz="1350" dirty="0">
                <a:effectLst/>
                <a:latin typeface="+mn-lt"/>
                <a:ea typeface="ＭＳ 明朝"/>
                <a:cs typeface="Times New Roman"/>
              </a:rPr>
              <a:t> </a:t>
            </a:r>
            <a:r>
              <a:rPr lang="en-US" sz="1350" dirty="0" err="1">
                <a:effectLst/>
                <a:latin typeface="+mn-lt"/>
                <a:ea typeface="ＭＳ 明朝"/>
                <a:cs typeface="Times New Roman"/>
              </a:rPr>
              <a:t>est</a:t>
            </a:r>
            <a:r>
              <a:rPr lang="en-US" sz="1350" dirty="0">
                <a:effectLst/>
                <a:latin typeface="+mn-lt"/>
                <a:ea typeface="ＭＳ 明朝"/>
                <a:cs typeface="Times New Roman"/>
              </a:rPr>
              <a:t> </a:t>
            </a:r>
            <a:r>
              <a:rPr lang="en-US" sz="1350" dirty="0" err="1">
                <a:effectLst/>
                <a:latin typeface="+mn-lt"/>
                <a:ea typeface="ＭＳ 明朝"/>
                <a:cs typeface="Times New Roman"/>
              </a:rPr>
              <a:t>notare</a:t>
            </a:r>
            <a:r>
              <a:rPr lang="en-US" sz="1350" dirty="0">
                <a:effectLst/>
                <a:latin typeface="+mn-lt"/>
                <a:ea typeface="ＭＳ 明朝"/>
                <a:cs typeface="Times New Roman"/>
              </a:rPr>
              <a:t> quam </a:t>
            </a:r>
            <a:r>
              <a:rPr lang="en-US" sz="1350" dirty="0" err="1">
                <a:effectLst/>
                <a:latin typeface="+mn-lt"/>
                <a:ea typeface="ＭＳ 明朝"/>
                <a:cs typeface="Times New Roman"/>
              </a:rPr>
              <a:t>littera</a:t>
            </a:r>
            <a:r>
              <a:rPr lang="en-US" sz="1350" dirty="0">
                <a:effectLst/>
                <a:latin typeface="+mn-lt"/>
                <a:ea typeface="ＭＳ 明朝"/>
                <a:cs typeface="Times New Roman"/>
              </a:rPr>
              <a:t> </a:t>
            </a:r>
            <a:r>
              <a:rPr lang="en-US" sz="1350" dirty="0" err="1">
                <a:effectLst/>
                <a:latin typeface="+mn-lt"/>
                <a:ea typeface="ＭＳ 明朝"/>
                <a:cs typeface="Times New Roman"/>
              </a:rPr>
              <a:t>gothica</a:t>
            </a:r>
            <a:r>
              <a:rPr lang="en-US" sz="1350" dirty="0">
                <a:effectLst/>
                <a:latin typeface="+mn-lt"/>
                <a:ea typeface="ＭＳ 明朝"/>
                <a:cs typeface="Times New Roman"/>
              </a:rPr>
              <a:t>, quam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putamus</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claram</a:t>
            </a:r>
            <a:r>
              <a:rPr lang="en-US" sz="1350" dirty="0">
                <a:effectLst/>
                <a:latin typeface="+mn-lt"/>
                <a:ea typeface="ＭＳ 明朝"/>
                <a:cs typeface="Times New Roman"/>
              </a:rPr>
              <a:t>, </a:t>
            </a:r>
            <a:r>
              <a:rPr lang="en-US" sz="1350" dirty="0" err="1">
                <a:effectLst/>
                <a:latin typeface="+mn-lt"/>
                <a:ea typeface="ＭＳ 明朝"/>
                <a:cs typeface="Times New Roman"/>
              </a:rPr>
              <a:t>anteposuerit</a:t>
            </a:r>
            <a:r>
              <a:rPr lang="en-US" sz="1350" dirty="0">
                <a:effectLst/>
                <a:latin typeface="+mn-lt"/>
                <a:ea typeface="ＭＳ 明朝"/>
                <a:cs typeface="Times New Roman"/>
              </a:rPr>
              <a:t> </a:t>
            </a:r>
            <a:r>
              <a:rPr lang="en-US" sz="1350" dirty="0" err="1">
                <a:effectLst/>
                <a:latin typeface="+mn-lt"/>
                <a:ea typeface="ＭＳ 明朝"/>
                <a:cs typeface="Times New Roman"/>
              </a:rPr>
              <a:t>litterarum</a:t>
            </a:r>
            <a:r>
              <a:rPr lang="en-US" sz="1350" dirty="0">
                <a:effectLst/>
                <a:latin typeface="+mn-lt"/>
                <a:ea typeface="ＭＳ 明朝"/>
                <a:cs typeface="Times New Roman"/>
              </a:rPr>
              <a:t> </a:t>
            </a:r>
            <a:r>
              <a:rPr lang="en-US" sz="1350" dirty="0" err="1">
                <a:effectLst/>
                <a:latin typeface="+mn-lt"/>
                <a:ea typeface="ＭＳ 明朝"/>
                <a:cs typeface="Times New Roman"/>
              </a:rPr>
              <a:t>formas</a:t>
            </a:r>
            <a:r>
              <a:rPr lang="en-US" sz="1350" dirty="0">
                <a:effectLst/>
                <a:latin typeface="+mn-lt"/>
                <a:ea typeface="ＭＳ 明朝"/>
                <a:cs typeface="Times New Roman"/>
              </a:rPr>
              <a:t> </a:t>
            </a:r>
            <a:r>
              <a:rPr lang="en-US" sz="1350" dirty="0" err="1">
                <a:effectLst/>
                <a:latin typeface="+mn-lt"/>
                <a:ea typeface="ＭＳ 明朝"/>
                <a:cs typeface="Times New Roman"/>
              </a:rPr>
              <a:t>humanitatis</a:t>
            </a:r>
            <a:r>
              <a:rPr lang="en-US" sz="1350" dirty="0">
                <a:effectLst/>
                <a:latin typeface="+mn-lt"/>
                <a:ea typeface="ＭＳ 明朝"/>
                <a:cs typeface="Times New Roman"/>
              </a:rPr>
              <a:t> per </a:t>
            </a:r>
            <a:r>
              <a:rPr lang="en-US" sz="1350" dirty="0" err="1">
                <a:effectLst/>
                <a:latin typeface="+mn-lt"/>
                <a:ea typeface="ＭＳ 明朝"/>
                <a:cs typeface="Times New Roman"/>
              </a:rPr>
              <a:t>seacula</a:t>
            </a:r>
            <a:r>
              <a:rPr lang="en-US" sz="1350" dirty="0">
                <a:effectLst/>
                <a:latin typeface="+mn-lt"/>
                <a:ea typeface="ＭＳ 明朝"/>
                <a:cs typeface="Times New Roman"/>
              </a:rPr>
              <a:t> </a:t>
            </a:r>
            <a:r>
              <a:rPr lang="en-US" sz="1350" dirty="0" err="1">
                <a:effectLst/>
                <a:latin typeface="+mn-lt"/>
                <a:ea typeface="ＭＳ 明朝"/>
                <a:cs typeface="Times New Roman"/>
              </a:rPr>
              <a:t>quarta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et </a:t>
            </a:r>
            <a:r>
              <a:rPr lang="en-US" sz="1350" dirty="0" err="1">
                <a:effectLst/>
                <a:latin typeface="+mn-lt"/>
                <a:ea typeface="ＭＳ 明朝"/>
                <a:cs typeface="Times New Roman"/>
              </a:rPr>
              <a:t>quinta</a:t>
            </a:r>
            <a:r>
              <a:rPr lang="en-US" sz="1350" dirty="0">
                <a:effectLst/>
                <a:latin typeface="+mn-lt"/>
                <a:ea typeface="ＭＳ 明朝"/>
                <a:cs typeface="Times New Roman"/>
              </a:rPr>
              <a:t> </a:t>
            </a:r>
            <a:r>
              <a:rPr lang="en-US" sz="1350" dirty="0" err="1">
                <a:effectLst/>
                <a:latin typeface="+mn-lt"/>
                <a:ea typeface="ＭＳ 明朝"/>
                <a:cs typeface="Times New Roman"/>
              </a:rPr>
              <a:t>decima</a:t>
            </a:r>
            <a:r>
              <a:rPr lang="en-US" sz="1350" dirty="0">
                <a:effectLst/>
                <a:latin typeface="+mn-lt"/>
                <a:ea typeface="ＭＳ 明朝"/>
                <a:cs typeface="Times New Roman"/>
              </a:rPr>
              <a:t>. </a:t>
            </a:r>
            <a:r>
              <a:rPr lang="en-US" sz="1350" dirty="0" err="1">
                <a:effectLst/>
                <a:latin typeface="+mn-lt"/>
                <a:ea typeface="ＭＳ 明朝"/>
                <a:cs typeface="Times New Roman"/>
              </a:rPr>
              <a:t>Eodem</a:t>
            </a:r>
            <a:r>
              <a:rPr lang="en-US" sz="1350" dirty="0">
                <a:effectLst/>
                <a:latin typeface="+mn-lt"/>
                <a:ea typeface="ＭＳ 明朝"/>
                <a:cs typeface="Times New Roman"/>
              </a:rPr>
              <a:t> </a:t>
            </a:r>
            <a:r>
              <a:rPr lang="en-US" sz="1350" dirty="0" err="1">
                <a:effectLst/>
                <a:latin typeface="+mn-lt"/>
                <a:ea typeface="ＭＳ 明朝"/>
                <a:cs typeface="Times New Roman"/>
              </a:rPr>
              <a:t>modo</a:t>
            </a:r>
            <a:r>
              <a:rPr lang="en-US" sz="1350" dirty="0">
                <a:effectLst/>
                <a:latin typeface="+mn-lt"/>
                <a:ea typeface="ＭＳ 明朝"/>
                <a:cs typeface="Times New Roman"/>
              </a:rPr>
              <a:t> </a:t>
            </a:r>
            <a:r>
              <a:rPr lang="en-US" sz="1350" dirty="0" err="1">
                <a:effectLst/>
                <a:latin typeface="+mn-lt"/>
                <a:ea typeface="ＭＳ 明朝"/>
                <a:cs typeface="Times New Roman"/>
              </a:rPr>
              <a:t>typi</a:t>
            </a:r>
            <a:r>
              <a:rPr lang="en-US" sz="1350" dirty="0">
                <a:effectLst/>
                <a:latin typeface="+mn-lt"/>
                <a:ea typeface="ＭＳ 明朝"/>
                <a:cs typeface="Times New Roman"/>
              </a:rPr>
              <a:t>, qui </a:t>
            </a:r>
            <a:r>
              <a:rPr lang="en-US" sz="1350" dirty="0" err="1">
                <a:effectLst/>
                <a:latin typeface="+mn-lt"/>
                <a:ea typeface="ＭＳ 明朝"/>
                <a:cs typeface="Times New Roman"/>
              </a:rPr>
              <a:t>nunc</a:t>
            </a:r>
            <a:r>
              <a:rPr lang="en-US" sz="1350" dirty="0">
                <a:effectLst/>
                <a:latin typeface="+mn-lt"/>
                <a:ea typeface="ＭＳ 明朝"/>
                <a:cs typeface="Times New Roman"/>
              </a:rPr>
              <a:t> </a:t>
            </a:r>
            <a:r>
              <a:rPr lang="en-US" sz="1350" dirty="0" err="1">
                <a:effectLst/>
                <a:latin typeface="+mn-lt"/>
                <a:ea typeface="ＭＳ 明朝"/>
                <a:cs typeface="Times New Roman"/>
              </a:rPr>
              <a:t>nobis</a:t>
            </a:r>
            <a:r>
              <a:rPr lang="en-US" sz="1350" dirty="0">
                <a:effectLst/>
                <a:latin typeface="+mn-lt"/>
                <a:ea typeface="ＭＳ 明朝"/>
                <a:cs typeface="Times New Roman"/>
              </a:rPr>
              <a:t> </a:t>
            </a:r>
            <a:r>
              <a:rPr lang="en-US" sz="1350" dirty="0" err="1">
                <a:effectLst/>
                <a:latin typeface="+mn-lt"/>
                <a:ea typeface="ＭＳ 明朝"/>
                <a:cs typeface="Times New Roman"/>
              </a:rPr>
              <a:t>videntur</a:t>
            </a:r>
            <a:r>
              <a:rPr lang="en-US" sz="1350" dirty="0">
                <a:effectLst/>
                <a:latin typeface="+mn-lt"/>
                <a:ea typeface="ＭＳ 明朝"/>
                <a:cs typeface="Times New Roman"/>
              </a:rPr>
              <a:t> </a:t>
            </a:r>
            <a:r>
              <a:rPr lang="en-US" sz="1350" dirty="0" err="1">
                <a:effectLst/>
                <a:latin typeface="+mn-lt"/>
                <a:ea typeface="ＭＳ 明朝"/>
                <a:cs typeface="Times New Roman"/>
              </a:rPr>
              <a:t>parum</a:t>
            </a:r>
            <a:r>
              <a:rPr lang="en-US" sz="1350" dirty="0">
                <a:effectLst/>
                <a:latin typeface="+mn-lt"/>
                <a:ea typeface="ＭＳ 明朝"/>
                <a:cs typeface="Times New Roman"/>
              </a:rPr>
              <a:t> </a:t>
            </a:r>
            <a:r>
              <a:rPr lang="en-US" sz="1350" dirty="0" err="1">
                <a:effectLst/>
                <a:latin typeface="+mn-lt"/>
                <a:ea typeface="ＭＳ 明朝"/>
                <a:cs typeface="Times New Roman"/>
              </a:rPr>
              <a:t>clari</a:t>
            </a:r>
            <a:r>
              <a:rPr lang="en-US" sz="1350" dirty="0">
                <a:effectLst/>
                <a:latin typeface="+mn-lt"/>
                <a:ea typeface="ＭＳ 明朝"/>
                <a:cs typeface="Times New Roman"/>
              </a:rPr>
              <a:t>, </a:t>
            </a:r>
            <a:r>
              <a:rPr lang="en-US" sz="1350" dirty="0" err="1">
                <a:effectLst/>
                <a:latin typeface="+mn-lt"/>
                <a:ea typeface="ＭＳ 明朝"/>
                <a:cs typeface="Times New Roman"/>
              </a:rPr>
              <a:t>fiant</a:t>
            </a:r>
            <a:r>
              <a:rPr lang="en-US" sz="1350" dirty="0">
                <a:effectLst/>
                <a:latin typeface="+mn-lt"/>
                <a:ea typeface="ＭＳ 明朝"/>
                <a:cs typeface="Times New Roman"/>
              </a:rPr>
              <a:t> </a:t>
            </a:r>
            <a:r>
              <a:rPr lang="en-US" sz="1350" dirty="0" err="1">
                <a:effectLst/>
                <a:latin typeface="+mn-lt"/>
                <a:ea typeface="ＭＳ 明朝"/>
                <a:cs typeface="Times New Roman"/>
              </a:rPr>
              <a:t>sollemnes</a:t>
            </a:r>
            <a:r>
              <a:rPr lang="en-US" sz="1350" dirty="0">
                <a:effectLst/>
                <a:latin typeface="+mn-lt"/>
                <a:ea typeface="ＭＳ 明朝"/>
                <a:cs typeface="Times New Roman"/>
              </a:rPr>
              <a:t> in </a:t>
            </a:r>
            <a:r>
              <a:rPr lang="en-US" sz="1350" dirty="0" err="1">
                <a:effectLst/>
                <a:latin typeface="+mn-lt"/>
                <a:ea typeface="ＭＳ 明朝"/>
                <a:cs typeface="Times New Roman"/>
              </a:rPr>
              <a:t>futurum</a:t>
            </a:r>
            <a:r>
              <a:rPr lang="en-US" sz="135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102676861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3"/>
          <p:cNvSpPr>
            <a:spLocks noGrp="1"/>
          </p:cNvSpPr>
          <p:nvPr>
            <p:ph type="ftr" sz="quarter" idx="11"/>
          </p:nvPr>
        </p:nvSpPr>
        <p:spPr>
          <a:xfrm>
            <a:off x="228600" y="4983792"/>
            <a:ext cx="6400800" cy="137160"/>
          </a:xfrm>
        </p:spPr>
        <p:txBody>
          <a:bodyPr/>
          <a:lstStyle/>
          <a:p>
            <a:r>
              <a:rPr lang="de-DE">
                <a:solidFill>
                  <a:srgbClr val="000000"/>
                </a:solidFill>
              </a:rPr>
              <a:t>IBM Cloud / Fast Start 2018 /  © 2018 IBM Corporation</a:t>
            </a:r>
            <a:endParaRPr lang="en-US">
              <a:solidFill>
                <a:srgbClr val="000000"/>
              </a:solidFill>
            </a:endParaRPr>
          </a:p>
        </p:txBody>
      </p:sp>
      <p:sp>
        <p:nvSpPr>
          <p:cNvPr id="4" name="Slide Number Placeholder 6"/>
          <p:cNvSpPr>
            <a:spLocks noGrp="1"/>
          </p:cNvSpPr>
          <p:nvPr>
            <p:ph type="sldNum" sz="quarter" idx="4"/>
          </p:nvPr>
        </p:nvSpPr>
        <p:spPr>
          <a:xfrm>
            <a:off x="6858000" y="4983792"/>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869743273"/>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plit Content_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4557532" y="1"/>
            <a:ext cx="4586468"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EC204A5D-BB4E-4D46-9A01-C23F1ED75F76}"/>
              </a:ext>
            </a:extLst>
          </p:cNvPr>
          <p:cNvSpPr/>
          <p:nvPr userDrawn="1"/>
        </p:nvSpPr>
        <p:spPr>
          <a:xfrm>
            <a:off x="0" y="1"/>
            <a:ext cx="4572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2" y="4499360"/>
            <a:ext cx="4058495"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
        <p:nvSpPr>
          <p:cNvPr id="10" name="TextBox 9">
            <a:extLst>
              <a:ext uri="{FF2B5EF4-FFF2-40B4-BE49-F238E27FC236}">
                <a16:creationId xmlns:a16="http://schemas.microsoft.com/office/drawing/2014/main" id="{9DC59C08-6323-C64D-B716-AE2BB50BA423}"/>
              </a:ext>
            </a:extLst>
          </p:cNvPr>
          <p:cNvSpPr txBox="1"/>
          <p:nvPr userDrawn="1"/>
        </p:nvSpPr>
        <p:spPr>
          <a:xfrm>
            <a:off x="216801" y="4648306"/>
            <a:ext cx="2446655"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Tree>
    <p:extLst>
      <p:ext uri="{BB962C8B-B14F-4D97-AF65-F5344CB8AC3E}">
        <p14:creationId xmlns:p14="http://schemas.microsoft.com/office/powerpoint/2010/main" val="524909895"/>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9005"/>
            <a:ext cx="9144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0" name="Rectangle 9">
            <a:extLst>
              <a:ext uri="{FF2B5EF4-FFF2-40B4-BE49-F238E27FC236}">
                <a16:creationId xmlns:a16="http://schemas.microsoft.com/office/drawing/2014/main" id="{208E228F-492F-184A-8834-57099809BF87}"/>
              </a:ext>
            </a:extLst>
          </p:cNvPr>
          <p:cNvSpPr/>
          <p:nvPr userDrawn="1"/>
        </p:nvSpPr>
        <p:spPr>
          <a:xfrm>
            <a:off x="0" y="9005"/>
            <a:ext cx="9140300" cy="1006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1" y="4499360"/>
            <a:ext cx="8588384"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46664A9-3BAD-F141-AAA6-350355D7AA48}"/>
              </a:ext>
            </a:extLst>
          </p:cNvPr>
          <p:cNvSpPr txBox="1"/>
          <p:nvPr userDrawn="1"/>
        </p:nvSpPr>
        <p:spPr>
          <a:xfrm>
            <a:off x="216801" y="4648306"/>
            <a:ext cx="2725760"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2019</a:t>
            </a:r>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Tree>
    <p:extLst>
      <p:ext uri="{BB962C8B-B14F-4D97-AF65-F5344CB8AC3E}">
        <p14:creationId xmlns:p14="http://schemas.microsoft.com/office/powerpoint/2010/main" val="226863193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4557532" y="1"/>
            <a:ext cx="4586468"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EC204A5D-BB4E-4D46-9A01-C23F1ED75F76}"/>
              </a:ext>
            </a:extLst>
          </p:cNvPr>
          <p:cNvSpPr/>
          <p:nvPr userDrawn="1"/>
        </p:nvSpPr>
        <p:spPr>
          <a:xfrm>
            <a:off x="0" y="1"/>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10" name="Picture 9">
            <a:extLst>
              <a:ext uri="{FF2B5EF4-FFF2-40B4-BE49-F238E27FC236}">
                <a16:creationId xmlns:a16="http://schemas.microsoft.com/office/drawing/2014/main" id="{84EF65C2-8210-7043-A66C-851838456F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95850" y="4697359"/>
            <a:ext cx="1276350" cy="207407"/>
          </a:xfrm>
          <a:prstGeom prst="rect">
            <a:avLst/>
          </a:prstGeom>
        </p:spPr>
      </p:pic>
      <p:pic>
        <p:nvPicPr>
          <p:cNvPr id="12" name="Picture 11">
            <a:extLst>
              <a:ext uri="{FF2B5EF4-FFF2-40B4-BE49-F238E27FC236}">
                <a16:creationId xmlns:a16="http://schemas.microsoft.com/office/drawing/2014/main" id="{7A45C814-48D4-6842-A150-EE0ADA97212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15217" y="4690344"/>
            <a:ext cx="529747" cy="214421"/>
          </a:xfrm>
          <a:prstGeom prst="rect">
            <a:avLst/>
          </a:prstGeom>
        </p:spPr>
      </p:pic>
    </p:spTree>
    <p:extLst>
      <p:ext uri="{BB962C8B-B14F-4D97-AF65-F5344CB8AC3E}">
        <p14:creationId xmlns:p14="http://schemas.microsoft.com/office/powerpoint/2010/main" val="700029865"/>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9005"/>
            <a:ext cx="9144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0" name="Rectangle 9">
            <a:extLst>
              <a:ext uri="{FF2B5EF4-FFF2-40B4-BE49-F238E27FC236}">
                <a16:creationId xmlns:a16="http://schemas.microsoft.com/office/drawing/2014/main" id="{208E228F-492F-184A-8834-57099809BF87}"/>
              </a:ext>
            </a:extLst>
          </p:cNvPr>
          <p:cNvSpPr/>
          <p:nvPr userDrawn="1"/>
        </p:nvSpPr>
        <p:spPr>
          <a:xfrm>
            <a:off x="0" y="9005"/>
            <a:ext cx="9140300" cy="10062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Tree>
    <p:extLst>
      <p:ext uri="{BB962C8B-B14F-4D97-AF65-F5344CB8AC3E}">
        <p14:creationId xmlns:p14="http://schemas.microsoft.com/office/powerpoint/2010/main" val="3610377254"/>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88550" y="146531"/>
            <a:ext cx="551927" cy="209063"/>
          </a:xfrm>
          <a:prstGeom prst="rect">
            <a:avLst/>
          </a:prstGeom>
        </p:spPr>
      </p:pic>
    </p:spTree>
    <p:extLst>
      <p:ext uri="{BB962C8B-B14F-4D97-AF65-F5344CB8AC3E}">
        <p14:creationId xmlns:p14="http://schemas.microsoft.com/office/powerpoint/2010/main" val="2456678489"/>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plit Content_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4557532" y="1"/>
            <a:ext cx="4586468"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EC204A5D-BB4E-4D46-9A01-C23F1ED75F76}"/>
              </a:ext>
            </a:extLst>
          </p:cNvPr>
          <p:cNvSpPr/>
          <p:nvPr userDrawn="1"/>
        </p:nvSpPr>
        <p:spPr>
          <a:xfrm>
            <a:off x="0" y="1"/>
            <a:ext cx="4572000"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Tree>
    <p:extLst>
      <p:ext uri="{BB962C8B-B14F-4D97-AF65-F5344CB8AC3E}">
        <p14:creationId xmlns:p14="http://schemas.microsoft.com/office/powerpoint/2010/main" val="2857305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FB6CD9F2-3625-7F4F-88C5-155D5240E576}"/>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6CC77AB2-3F84-EC4B-A306-7E7A5CAC9E2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326948473"/>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plit Content_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0A4C5F4-AD5F-714F-B9EF-D8FA9B615A0A}"/>
              </a:ext>
            </a:extLst>
          </p:cNvPr>
          <p:cNvSpPr/>
          <p:nvPr userDrawn="1"/>
        </p:nvSpPr>
        <p:spPr>
          <a:xfrm>
            <a:off x="4557532" y="1"/>
            <a:ext cx="4586468" cy="5143500"/>
          </a:xfrm>
          <a:prstGeom prst="rect">
            <a:avLst/>
          </a:prstGeom>
          <a:solidFill>
            <a:srgbClr val="1C73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7" name="Rectangle 6">
            <a:extLst>
              <a:ext uri="{FF2B5EF4-FFF2-40B4-BE49-F238E27FC236}">
                <a16:creationId xmlns:a16="http://schemas.microsoft.com/office/drawing/2014/main" id="{EC204A5D-BB4E-4D46-9A01-C23F1ED75F76}"/>
              </a:ext>
            </a:extLst>
          </p:cNvPr>
          <p:cNvSpPr/>
          <p:nvPr userDrawn="1"/>
        </p:nvSpPr>
        <p:spPr>
          <a:xfrm>
            <a:off x="0" y="1"/>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cxnSp>
        <p:nvCxnSpPr>
          <p:cNvPr id="13" name="Straight Connector 12">
            <a:extLst>
              <a:ext uri="{FF2B5EF4-FFF2-40B4-BE49-F238E27FC236}">
                <a16:creationId xmlns:a16="http://schemas.microsoft.com/office/drawing/2014/main" id="{6C51E223-F01A-E34A-B75A-9EF1B3BA776E}"/>
              </a:ext>
            </a:extLst>
          </p:cNvPr>
          <p:cNvCxnSpPr>
            <a:cxnSpLocks/>
          </p:cNvCxnSpPr>
          <p:nvPr userDrawn="1"/>
        </p:nvCxnSpPr>
        <p:spPr>
          <a:xfrm>
            <a:off x="282012" y="4499360"/>
            <a:ext cx="4058495"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0F46DAAE-F259-5946-ADEE-D8812C5F0EDF}"/>
              </a:ext>
            </a:extLst>
          </p:cNvPr>
          <p:cNvSpPr txBox="1">
            <a:spLocks/>
          </p:cNvSpPr>
          <p:nvPr userDrawn="1"/>
        </p:nvSpPr>
        <p:spPr>
          <a:xfrm>
            <a:off x="6812995" y="4618594"/>
            <a:ext cx="2057400" cy="273844"/>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bg1"/>
                </a:solidFill>
                <a:latin typeface="IBM Plex Sans" panose="020B0503050203000203" pitchFamily="34"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1288A1-8BEF-8C46-A698-FEFC09319953}" type="slidenum">
              <a:rPr lang="en-US" sz="900" smtClean="0"/>
              <a:pPr/>
              <a:t>‹#›</a:t>
            </a:fld>
            <a:endParaRPr lang="en-US" sz="900" dirty="0"/>
          </a:p>
        </p:txBody>
      </p:sp>
      <p:pic>
        <p:nvPicPr>
          <p:cNvPr id="17" name="Picture 16">
            <a:extLst>
              <a:ext uri="{FF2B5EF4-FFF2-40B4-BE49-F238E27FC236}">
                <a16:creationId xmlns:a16="http://schemas.microsoft.com/office/drawing/2014/main" id="{9C4B1F6D-ED5A-C546-BDBD-372DFE5EC6B8}"/>
              </a:ext>
            </a:extLst>
          </p:cNvPr>
          <p:cNvPicPr>
            <a:picLocks noChangeAspect="1"/>
          </p:cNvPicPr>
          <p:nvPr userDrawn="1"/>
        </p:nvPicPr>
        <p:blipFill>
          <a:blip r:embed="rId2"/>
          <a:stretch>
            <a:fillRect/>
          </a:stretch>
        </p:blipFill>
        <p:spPr>
          <a:xfrm>
            <a:off x="8318468" y="407362"/>
            <a:ext cx="551927" cy="209063"/>
          </a:xfrm>
          <a:prstGeom prst="rect">
            <a:avLst/>
          </a:prstGeom>
        </p:spPr>
      </p:pic>
    </p:spTree>
    <p:extLst>
      <p:ext uri="{BB962C8B-B14F-4D97-AF65-F5344CB8AC3E}">
        <p14:creationId xmlns:p14="http://schemas.microsoft.com/office/powerpoint/2010/main" val="225972249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8ECF3A-5DBB-A24C-B8AD-6F78954ECA74}"/>
              </a:ext>
            </a:extLst>
          </p:cNvPr>
          <p:cNvSpPr/>
          <p:nvPr userDrawn="1"/>
        </p:nvSpPr>
        <p:spPr>
          <a:xfrm>
            <a:off x="-99873" y="1"/>
            <a:ext cx="9243873"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pic>
        <p:nvPicPr>
          <p:cNvPr id="11" name="Picture 10">
            <a:extLst>
              <a:ext uri="{FF2B5EF4-FFF2-40B4-BE49-F238E27FC236}">
                <a16:creationId xmlns:a16="http://schemas.microsoft.com/office/drawing/2014/main" id="{3E3E5397-4524-464C-A7E3-8D5ED1BC81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03824" y="1216316"/>
            <a:ext cx="2636480" cy="2298639"/>
          </a:xfrm>
          <a:prstGeom prst="rect">
            <a:avLst/>
          </a:prstGeom>
        </p:spPr>
      </p:pic>
      <p:sp>
        <p:nvSpPr>
          <p:cNvPr id="12" name="TextBox 11">
            <a:extLst>
              <a:ext uri="{FF2B5EF4-FFF2-40B4-BE49-F238E27FC236}">
                <a16:creationId xmlns:a16="http://schemas.microsoft.com/office/drawing/2014/main" id="{4B1ADBDF-79A0-4D44-ACEC-568B629073DF}"/>
              </a:ext>
            </a:extLst>
          </p:cNvPr>
          <p:cNvSpPr txBox="1"/>
          <p:nvPr userDrawn="1"/>
        </p:nvSpPr>
        <p:spPr>
          <a:xfrm>
            <a:off x="216802" y="201931"/>
            <a:ext cx="1912172" cy="248209"/>
          </a:xfrm>
          <a:prstGeom prst="rect">
            <a:avLst/>
          </a:prstGeom>
          <a:noFill/>
        </p:spPr>
        <p:txBody>
          <a:bodyPr wrap="square" rtlCol="0">
            <a:spAutoFit/>
          </a:bodyPr>
          <a:lstStyle/>
          <a:p>
            <a:r>
              <a:rPr lang="en-US" sz="1013" dirty="0">
                <a:solidFill>
                  <a:schemeClr val="bg1"/>
                </a:solidFill>
                <a:latin typeface="IBM Plex Sans" panose="020B0503050203000203" pitchFamily="34" charset="77"/>
              </a:rPr>
              <a:t>Thank You</a:t>
            </a:r>
          </a:p>
        </p:txBody>
      </p:sp>
    </p:spTree>
    <p:extLst>
      <p:ext uri="{BB962C8B-B14F-4D97-AF65-F5344CB8AC3E}">
        <p14:creationId xmlns:p14="http://schemas.microsoft.com/office/powerpoint/2010/main" val="3518423024"/>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Think 2019 / DOC ID / Month XX,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821298121"/>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3_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468882"/>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883044177"/>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T6_Half Copy + 3 Box">
    <p:bg>
      <p:bgPr>
        <a:solidFill>
          <a:srgbClr val="EBEBEB"/>
        </a:solidFill>
        <a:effectLst/>
      </p:bgPr>
    </p:bg>
    <p:spTree>
      <p:nvGrpSpPr>
        <p:cNvPr id="1" name=""/>
        <p:cNvGrpSpPr/>
        <p:nvPr/>
      </p:nvGrpSpPr>
      <p:grpSpPr>
        <a:xfrm>
          <a:off x="0" y="0"/>
          <a:ext cx="0" cy="0"/>
          <a:chOff x="0" y="0"/>
          <a:chExt cx="0" cy="0"/>
        </a:xfrm>
      </p:grpSpPr>
      <p:sp>
        <p:nvSpPr>
          <p:cNvPr id="328" name="Body Level One…"/>
          <p:cNvSpPr txBox="1">
            <a:spLocks noGrp="1"/>
          </p:cNvSpPr>
          <p:nvPr>
            <p:ph type="body" sz="quarter" idx="1"/>
          </p:nvPr>
        </p:nvSpPr>
        <p:spPr>
          <a:xfrm>
            <a:off x="228600" y="146050"/>
            <a:ext cx="4114800" cy="492444"/>
          </a:xfrm>
          <a:prstGeom prst="rect">
            <a:avLst/>
          </a:prstGeom>
        </p:spPr>
        <p:txBody>
          <a:bodyPr>
            <a:normAutofit/>
          </a:bodyPr>
          <a:lstStyle>
            <a:lvl1pPr>
              <a:spcBef>
                <a:spcPts val="1200"/>
              </a:spcBef>
              <a:defRPr sz="3200"/>
            </a:lvl1pPr>
            <a:lvl2pPr marL="304786" indent="-304786">
              <a:spcBef>
                <a:spcPts val="1200"/>
              </a:spcBef>
              <a:defRPr sz="3200"/>
            </a:lvl2pPr>
            <a:lvl3pPr marL="592251" indent="-249369">
              <a:spcBef>
                <a:spcPts val="1200"/>
              </a:spcBef>
              <a:defRPr sz="3200"/>
            </a:lvl3pPr>
            <a:lvl4pPr marL="901078" indent="-323256">
              <a:spcBef>
                <a:spcPts val="1200"/>
              </a:spcBef>
              <a:defRPr sz="3200"/>
            </a:lvl4pPr>
            <a:lvl5pPr marL="860912" indent="-230705">
              <a:spcBef>
                <a:spcPts val="1200"/>
              </a:spcBef>
              <a:defRPr sz="3200"/>
            </a:lvl5pPr>
          </a:lstStyle>
          <a:p>
            <a:r>
              <a:t>Body Level One</a:t>
            </a:r>
          </a:p>
          <a:p>
            <a:pPr lvl="1"/>
            <a:r>
              <a:t>Body Level Two</a:t>
            </a:r>
          </a:p>
          <a:p>
            <a:pPr lvl="2"/>
            <a:r>
              <a:t>Body Level Three</a:t>
            </a:r>
          </a:p>
          <a:p>
            <a:pPr lvl="3"/>
            <a:r>
              <a:t>Body Level Four</a:t>
            </a:r>
          </a:p>
          <a:p>
            <a:pPr lvl="4"/>
            <a:r>
              <a:t>Body Level Five</a:t>
            </a:r>
          </a:p>
        </p:txBody>
      </p:sp>
      <p:sp>
        <p:nvSpPr>
          <p:cNvPr id="329" name="Rectangle"/>
          <p:cNvSpPr>
            <a:spLocks noGrp="1"/>
          </p:cNvSpPr>
          <p:nvPr>
            <p:ph type="body" sz="quarter" idx="13"/>
          </p:nvPr>
        </p:nvSpPr>
        <p:spPr>
          <a:xfrm>
            <a:off x="228600" y="532130"/>
            <a:ext cx="4114800" cy="1808187"/>
          </a:xfrm>
          <a:prstGeom prst="rect">
            <a:avLst/>
          </a:prstGeom>
        </p:spPr>
        <p:txBody>
          <a:bodyPr>
            <a:normAutofit/>
          </a:bodyPr>
          <a:lstStyle>
            <a:lvl1pPr>
              <a:spcBef>
                <a:spcPts val="900"/>
              </a:spcBef>
              <a:defRPr sz="2400"/>
            </a:lvl1pPr>
          </a:lstStyle>
          <a:p>
            <a:pPr>
              <a:spcBef>
                <a:spcPts val="1200"/>
              </a:spcBef>
              <a:defRPr sz="2400"/>
            </a:pPr>
            <a:endParaRPr/>
          </a:p>
        </p:txBody>
      </p:sp>
      <p:sp>
        <p:nvSpPr>
          <p:cNvPr id="330" name="Slide Number"/>
          <p:cNvSpPr txBox="1">
            <a:spLocks noGrp="1"/>
          </p:cNvSpPr>
          <p:nvPr>
            <p:ph type="sldNum" sz="quarter" idx="2"/>
          </p:nvPr>
        </p:nvSpPr>
        <p:spPr>
          <a:xfrm>
            <a:off x="8821626" y="5165915"/>
            <a:ext cx="93776" cy="92333"/>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3814295"/>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02518" y="904956"/>
            <a:ext cx="3770266" cy="3186743"/>
          </a:xfrm>
        </p:spPr>
        <p:txBody>
          <a:bodyPr>
            <a:noAutofit/>
          </a:bodyPr>
          <a:lstStyle>
            <a:lvl1pPr marL="0" indent="0" fontAlgn="t">
              <a:lnSpc>
                <a:spcPts val="2025"/>
              </a:lnSpc>
              <a:spcBef>
                <a:spcPts val="0"/>
              </a:spcBef>
              <a:spcAft>
                <a:spcPts val="900"/>
              </a:spcAft>
              <a:buFontTx/>
              <a:buNone/>
              <a:defRPr sz="1875"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4568125" y="0"/>
            <a:ext cx="4568480" cy="5143500"/>
          </a:xfrm>
          <a:solidFill>
            <a:srgbClr val="F1EDED"/>
          </a:solidFill>
          <a:ln>
            <a:noFill/>
          </a:ln>
        </p:spPr>
        <p:txBody>
          <a:bodyPr anchor="ctr">
            <a:normAutofit/>
          </a:bodyPr>
          <a:lstStyle>
            <a:lvl1pPr marL="0" indent="0" algn="ctr">
              <a:buNone/>
              <a:defRPr sz="1500">
                <a:ln>
                  <a:noFill/>
                </a:ln>
                <a:solidFill>
                  <a:srgbClr val="A6A6A6"/>
                </a:solidFill>
              </a:defRPr>
            </a:lvl1pPr>
          </a:lstStyle>
          <a:p>
            <a:r>
              <a:rPr lang="en-US" dirty="0"/>
              <a:t>Your image goes here</a:t>
            </a:r>
          </a:p>
        </p:txBody>
      </p:sp>
      <p:sp>
        <p:nvSpPr>
          <p:cNvPr id="9" name="Slide Number Placeholder 3"/>
          <p:cNvSpPr>
            <a:spLocks noGrp="1"/>
          </p:cNvSpPr>
          <p:nvPr>
            <p:ph type="sldNum" sz="quarter" idx="4"/>
          </p:nvPr>
        </p:nvSpPr>
        <p:spPr>
          <a:xfrm>
            <a:off x="291834" y="4853747"/>
            <a:ext cx="435499" cy="187359"/>
          </a:xfrm>
          <a:prstGeom prst="rect">
            <a:avLst/>
          </a:prstGeom>
        </p:spPr>
        <p:txBody>
          <a:bodyPr vert="horz" lIns="91440" tIns="45720" rIns="91440" bIns="45720" rtlCol="0" anchor="ctr"/>
          <a:lstStyle>
            <a:lvl1pPr algn="l">
              <a:defRPr sz="9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727241" y="4853747"/>
            <a:ext cx="2057400" cy="187359"/>
          </a:xfrm>
          <a:prstGeom prst="rect">
            <a:avLst/>
          </a:prstGeom>
        </p:spPr>
        <p:txBody>
          <a:bodyPr vert="horz" lIns="91440" tIns="45720" rIns="91440" bIns="45720" rtlCol="0" anchor="ctr"/>
          <a:lstStyle>
            <a:lvl1pPr algn="l">
              <a:defRPr sz="900" baseline="0">
                <a:solidFill>
                  <a:srgbClr val="655A5B"/>
                </a:solidFill>
              </a:defRPr>
            </a:lvl1pPr>
          </a:lstStyle>
          <a:p>
            <a:pPr defTabSz="685766"/>
            <a:fld id="{CD911897-AAF5-9F48-8CFE-C7A0C3E8F556}" type="datetime1">
              <a:rPr lang="en-US" smtClean="0"/>
              <a:pPr defTabSz="685766"/>
              <a:t>8/5/20</a:t>
            </a:fld>
            <a:endParaRPr lang="en-US" dirty="0"/>
          </a:p>
        </p:txBody>
      </p:sp>
      <p:sp>
        <p:nvSpPr>
          <p:cNvPr id="7" name="Text Placeholder 15"/>
          <p:cNvSpPr>
            <a:spLocks noGrp="1"/>
          </p:cNvSpPr>
          <p:nvPr>
            <p:ph type="body" sz="quarter" idx="11" hasCustomPrompt="1"/>
          </p:nvPr>
        </p:nvSpPr>
        <p:spPr>
          <a:xfrm>
            <a:off x="202517" y="290928"/>
            <a:ext cx="3770265" cy="390917"/>
          </a:xfrm>
        </p:spPr>
        <p:txBody>
          <a:bodyPr>
            <a:noAutofit/>
          </a:bodyPr>
          <a:lstStyle>
            <a:lvl1pPr marL="0" indent="0" fontAlgn="t">
              <a:buFontTx/>
              <a:buNone/>
              <a:defRPr sz="2250" baseline="0">
                <a:solidFill>
                  <a:srgbClr val="5498E4"/>
                </a:solidFill>
                <a:latin typeface="Arial" charset="0"/>
              </a:defRPr>
            </a:lvl1pPr>
          </a:lstStyle>
          <a:p>
            <a:r>
              <a:rPr lang="en-US" dirty="0"/>
              <a:t>Header goes here</a:t>
            </a:r>
          </a:p>
        </p:txBody>
      </p:sp>
    </p:spTree>
    <p:extLst>
      <p:ext uri="{BB962C8B-B14F-4D97-AF65-F5344CB8AC3E}">
        <p14:creationId xmlns:p14="http://schemas.microsoft.com/office/powerpoint/2010/main" val="55490535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cSld name="1_Cover Slid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228600" y="244550"/>
            <a:ext cx="4114801" cy="4438575"/>
          </a:xfrm>
        </p:spPr>
        <p:txBody>
          <a:bodyPr/>
          <a:lstStyle>
            <a:lvl1pPr>
              <a:lnSpc>
                <a:spcPct val="90000"/>
              </a:lnSpc>
              <a:defRPr sz="2400" b="0">
                <a:solidFill>
                  <a:schemeClr val="bg2"/>
                </a:solidFill>
              </a:defRPr>
            </a:lvl1pPr>
          </a:lstStyle>
          <a:p>
            <a:r>
              <a:rPr lang="en-GB"/>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3762219097"/>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864308"/>
          </a:xfrm>
        </p:spPr>
        <p:txBody>
          <a:bodyPr/>
          <a:lstStyle>
            <a:lvl1pPr>
              <a:defRPr>
                <a:latin typeface="Helvetica Neue" panose="02000503000000020004" pitchFamily="2" charset="0"/>
                <a:ea typeface="Helvetica Neue" panose="02000503000000020004" pitchFamily="2" charset="0"/>
                <a:cs typeface="Helvetica Neue" panose="02000503000000020004" pitchFamily="2" charset="0"/>
              </a:defRPr>
            </a:lvl1pPr>
          </a:lstStyle>
          <a:p>
            <a:r>
              <a:rPr lang="en-US" dirty="0"/>
              <a:t>Click to edit Master title style</a:t>
            </a:r>
          </a:p>
        </p:txBody>
      </p:sp>
      <p:sp>
        <p:nvSpPr>
          <p:cNvPr id="9" name="Text Placeholder 8"/>
          <p:cNvSpPr>
            <a:spLocks noGrp="1"/>
          </p:cNvSpPr>
          <p:nvPr>
            <p:ph type="body" sz="quarter" idx="14" hasCustomPrompt="1"/>
          </p:nvPr>
        </p:nvSpPr>
        <p:spPr>
          <a:xfrm>
            <a:off x="228601" y="1136650"/>
            <a:ext cx="8686800" cy="3562350"/>
          </a:xfrm>
        </p:spPr>
        <p:txBody>
          <a:bodyPr/>
          <a:lstStyle>
            <a:lvl1pPr marL="285743" marR="0" indent="-285743" algn="l" defTabSz="457189" rtl="0" eaLnBrk="1" fontAlgn="auto" latinLnBrk="0" hangingPunct="1">
              <a:lnSpc>
                <a:spcPct val="100000"/>
              </a:lnSpc>
              <a:spcBef>
                <a:spcPts val="1100"/>
              </a:spcBef>
              <a:spcAft>
                <a:spcPts val="0"/>
              </a:spcAft>
              <a:buClrTx/>
              <a:buSzTx/>
              <a:buFont typeface=".AppleSystemUIFont" charset="-120"/>
              <a:buChar char="−"/>
              <a:tabLst/>
              <a:defRPr>
                <a:latin typeface="Helvetica Neue" panose="02000503000000020004" pitchFamily="2" charset="0"/>
                <a:ea typeface="Helvetica Neue" panose="02000503000000020004" pitchFamily="2" charset="0"/>
                <a:cs typeface="Helvetica Neue" panose="02000503000000020004" pitchFamily="2" charset="0"/>
              </a:defRPr>
            </a:lvl1pPr>
            <a:lvl2pPr>
              <a:defRPr>
                <a:latin typeface="Helvetica Neue" panose="02000503000000020004" pitchFamily="2" charset="0"/>
                <a:ea typeface="Helvetica Neue" panose="02000503000000020004" pitchFamily="2" charset="0"/>
                <a:cs typeface="Helvetica Neue" panose="02000503000000020004" pitchFamily="2" charset="0"/>
              </a:defRPr>
            </a:lvl2pPr>
            <a:lvl3pPr>
              <a:defRPr>
                <a:latin typeface="Helvetica Neue" panose="02000503000000020004" pitchFamily="2" charset="0"/>
                <a:ea typeface="Helvetica Neue" panose="02000503000000020004" pitchFamily="2" charset="0"/>
                <a:cs typeface="Helvetica Neue" panose="02000503000000020004" pitchFamily="2" charset="0"/>
              </a:defRPr>
            </a:lvl3pPr>
            <a:lvl4pPr>
              <a:defRPr>
                <a:latin typeface="Helvetica Neue" panose="02000503000000020004" pitchFamily="2" charset="0"/>
                <a:ea typeface="Helvetica Neue" panose="02000503000000020004" pitchFamily="2" charset="0"/>
                <a:cs typeface="Helvetica Neue" panose="02000503000000020004" pitchFamily="2" charset="0"/>
              </a:defRPr>
            </a:lvl4pPr>
            <a:lvl5pPr>
              <a:defRPr>
                <a:latin typeface="Helvetica Neue" panose="02000503000000020004" pitchFamily="2" charset="0"/>
                <a:ea typeface="Helvetica Neue" panose="02000503000000020004" pitchFamily="2" charset="0"/>
                <a:cs typeface="Helvetica Neue" panose="02000503000000020004" pitchFamily="2" charset="0"/>
              </a:defRPr>
            </a:lvl5pPr>
          </a:lstStyle>
          <a:p>
            <a:pPr marL="0" marR="0" lvl="0" indent="0" algn="l" defTabSz="457189" rtl="0" eaLnBrk="1" fontAlgn="auto" latinLnBrk="0" hangingPunct="1">
              <a:lnSpc>
                <a:spcPct val="100000"/>
              </a:lnSpc>
              <a:spcBef>
                <a:spcPts val="1100"/>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482820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E6FC61-6D7A-934F-86A8-375F905DAE1D}"/>
              </a:ext>
            </a:extLst>
          </p:cNvPr>
          <p:cNvSpPr>
            <a:spLocks noGrp="1"/>
          </p:cNvSpPr>
          <p:nvPr>
            <p:ph type="dt" sz="half" idx="10"/>
          </p:nvPr>
        </p:nvSpPr>
        <p:spPr/>
        <p:txBody>
          <a:bodyPr/>
          <a:lstStyle/>
          <a:p>
            <a:fld id="{0615C873-7D70-CD4A-A12C-1400A58A819C}" type="datetimeFigureOut">
              <a:rPr lang="en-US" smtClean="0"/>
              <a:t>8/5/20</a:t>
            </a:fld>
            <a:endParaRPr lang="en-US"/>
          </a:p>
        </p:txBody>
      </p:sp>
      <p:sp>
        <p:nvSpPr>
          <p:cNvPr id="3" name="Footer Placeholder 2">
            <a:extLst>
              <a:ext uri="{FF2B5EF4-FFF2-40B4-BE49-F238E27FC236}">
                <a16:creationId xmlns:a16="http://schemas.microsoft.com/office/drawing/2014/main" id="{863819E7-BEC1-AC45-AA2F-B1ACC8B802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FC458F0-77B2-BE48-8D55-2A19CA6BE5AA}"/>
              </a:ext>
            </a:extLst>
          </p:cNvPr>
          <p:cNvSpPr>
            <a:spLocks noGrp="1"/>
          </p:cNvSpPr>
          <p:nvPr>
            <p:ph type="sldNum" sz="quarter" idx="12"/>
          </p:nvPr>
        </p:nvSpPr>
        <p:spPr/>
        <p:txBody>
          <a:bodyPr/>
          <a:lstStyle/>
          <a:p>
            <a:fld id="{DF4F05BF-697B-154B-B88A-39F17C2E3FD2}" type="slidenum">
              <a:rPr lang="en-US" smtClean="0"/>
              <a:t>‹#›</a:t>
            </a:fld>
            <a:endParaRPr lang="en-US"/>
          </a:p>
        </p:txBody>
      </p:sp>
    </p:spTree>
    <p:extLst>
      <p:ext uri="{BB962C8B-B14F-4D97-AF65-F5344CB8AC3E}">
        <p14:creationId xmlns:p14="http://schemas.microsoft.com/office/powerpoint/2010/main" val="32856217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5A55EB2E-ADC6-B444-B508-43F252B1993B}"/>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54201828"/>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Cover Slide">
    <p:bg>
      <p:bgPr>
        <a:gradFill rotWithShape="0">
          <a:gsLst>
            <a:gs pos="0">
              <a:schemeClr val="accent2"/>
            </a:gs>
            <a:gs pos="100000">
              <a:schemeClr val="tx1"/>
            </a:gs>
          </a:gsLst>
          <a:lin ang="0"/>
        </a:gradFill>
        <a:effectLst/>
      </p:bgPr>
    </p:bg>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8393114" y="241301"/>
            <a:ext cx="522287"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7410450" y="4605339"/>
            <a:ext cx="15748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CK_PEG_[01].png"/>
          <p:cNvPicPr>
            <a:picLocks noChangeAspect="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497264" y="1620839"/>
            <a:ext cx="21494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sp>
        <p:nvSpPr>
          <p:cNvPr id="7" name="Footer Placeholder 1"/>
          <p:cNvSpPr>
            <a:spLocks noGrp="1"/>
          </p:cNvSpPr>
          <p:nvPr>
            <p:ph type="ftr" sz="quarter" idx="10"/>
          </p:nvPr>
        </p:nvSpPr>
        <p:spPr>
          <a:xfrm>
            <a:off x="228600" y="4827588"/>
            <a:ext cx="6400800" cy="138112"/>
          </a:xfrm>
        </p:spPr>
        <p:txBody>
          <a:bodyPr/>
          <a:lstStyle>
            <a:lvl1pPr>
              <a:defRPr smtClean="0">
                <a:solidFill>
                  <a:schemeClr val="bg2"/>
                </a:solidFill>
              </a:defRPr>
            </a:lvl1pPr>
          </a:lstStyle>
          <a:p>
            <a:pPr>
              <a:defRPr/>
            </a:pPr>
            <a:r>
              <a:rPr lang="en-US"/>
              <a:t>IBM Cloud / DOC ID / Month XX, 2018 / © 2018 IBM Corporation</a:t>
            </a:r>
          </a:p>
        </p:txBody>
      </p:sp>
    </p:spTree>
    <p:extLst>
      <p:ext uri="{BB962C8B-B14F-4D97-AF65-F5344CB8AC3E}">
        <p14:creationId xmlns:p14="http://schemas.microsoft.com/office/powerpoint/2010/main" val="465803030"/>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a:defRPr/>
            </a:pPr>
            <a:fld id="{55262EC8-6C70-452E-A3B4-5B89DB89288F}" type="slidenum">
              <a:rPr lang="en-US"/>
              <a:pPr>
                <a:defRPr/>
              </a:pPr>
              <a:t>‹#›</a:t>
            </a:fld>
            <a:endParaRPr lang="en-US" dirty="0"/>
          </a:p>
        </p:txBody>
      </p:sp>
      <p:sp>
        <p:nvSpPr>
          <p:cNvPr id="4" name="Footer Placeholder 8"/>
          <p:cNvSpPr>
            <a:spLocks noGrp="1"/>
          </p:cNvSpPr>
          <p:nvPr>
            <p:ph type="ftr" sz="quarter" idx="11"/>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3634482610"/>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a:defRPr/>
            </a:lvl1pPr>
          </a:lstStyle>
          <a:p>
            <a:pPr>
              <a:defRPr/>
            </a:pPr>
            <a:fld id="{C42AF5AD-24FA-47BC-B71F-45D713DB5742}" type="slidenum">
              <a:rPr lang="en-US"/>
              <a:pPr>
                <a:defRPr/>
              </a:pPr>
              <a:t>‹#›</a:t>
            </a:fld>
            <a:endParaRPr lang="en-US"/>
          </a:p>
        </p:txBody>
      </p:sp>
      <p:sp>
        <p:nvSpPr>
          <p:cNvPr id="8" name="Footer Placeholder 3"/>
          <p:cNvSpPr>
            <a:spLocks noGrp="1"/>
          </p:cNvSpPr>
          <p:nvPr>
            <p:ph type="ftr" sz="quarter" idx="15"/>
          </p:nvPr>
        </p:nvSpPr>
        <p:spPr/>
        <p:txBody>
          <a:bodyPr/>
          <a:lstStyle>
            <a:lvl1pPr>
              <a:defRPr/>
            </a:lvl1pPr>
          </a:lstStyle>
          <a:p>
            <a:pPr>
              <a:defRPr/>
            </a:pPr>
            <a:r>
              <a:rPr lang="de-DE"/>
              <a:t>IBM Cloud / DOC ID / Month XX, 2018 / © 2018 IBM Corporation</a:t>
            </a:r>
            <a:endParaRPr lang="en-US"/>
          </a:p>
        </p:txBody>
      </p:sp>
    </p:spTree>
    <p:extLst>
      <p:ext uri="{BB962C8B-B14F-4D97-AF65-F5344CB8AC3E}">
        <p14:creationId xmlns:p14="http://schemas.microsoft.com/office/powerpoint/2010/main" val="161580539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Click to edit Master text styles</a:t>
            </a:r>
          </a:p>
        </p:txBody>
      </p:sp>
      <p:sp>
        <p:nvSpPr>
          <p:cNvPr id="4" name="Slide Number Placeholder 6"/>
          <p:cNvSpPr>
            <a:spLocks noGrp="1"/>
          </p:cNvSpPr>
          <p:nvPr>
            <p:ph type="sldNum" sz="quarter" idx="13"/>
          </p:nvPr>
        </p:nvSpPr>
        <p:spPr/>
        <p:txBody>
          <a:bodyPr/>
          <a:lstStyle>
            <a:lvl1pPr>
              <a:defRPr/>
            </a:lvl1pPr>
          </a:lstStyle>
          <a:p>
            <a:pPr>
              <a:defRPr/>
            </a:pPr>
            <a:fld id="{E5E9A2B9-1883-49FD-9544-FD2A16999B7C}" type="slidenum">
              <a:rPr lang="en-US"/>
              <a:pPr>
                <a:defRPr/>
              </a:pPr>
              <a:t>‹#›</a:t>
            </a:fld>
            <a:endParaRPr lang="en-US" dirty="0"/>
          </a:p>
        </p:txBody>
      </p:sp>
      <p:sp>
        <p:nvSpPr>
          <p:cNvPr id="5" name="Footer Placeholder 8"/>
          <p:cNvSpPr>
            <a:spLocks noGrp="1"/>
          </p:cNvSpPr>
          <p:nvPr>
            <p:ph type="ftr" sz="quarter" idx="14"/>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1891596433"/>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0" i="0" baseline="0">
                <a:solidFill>
                  <a:schemeClr val="bg2"/>
                </a:solidFill>
                <a:latin typeface="Arial" charset="0"/>
                <a:ea typeface="Arial" charset="0"/>
                <a:cs typeface="Arial" charset="0"/>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rtlCol="0">
            <a:noAutofit/>
          </a:bodyPr>
          <a:lstStyle>
            <a:lvl1pPr>
              <a:defRPr>
                <a:solidFill>
                  <a:schemeClr val="bg2"/>
                </a:solidFill>
              </a:defRPr>
            </a:lvl1pPr>
          </a:lstStyle>
          <a:p>
            <a:pPr lvl="0"/>
            <a:r>
              <a:rPr lang="en-US" noProof="0"/>
              <a:t>Click icon to add picture</a:t>
            </a:r>
          </a:p>
        </p:txBody>
      </p:sp>
      <p:sp>
        <p:nvSpPr>
          <p:cNvPr id="5" name="Slide Number Placeholder 6"/>
          <p:cNvSpPr>
            <a:spLocks noGrp="1"/>
          </p:cNvSpPr>
          <p:nvPr>
            <p:ph type="sldNum" sz="quarter" idx="14"/>
          </p:nvPr>
        </p:nvSpPr>
        <p:spPr/>
        <p:txBody>
          <a:bodyPr/>
          <a:lstStyle>
            <a:lvl1pPr>
              <a:defRPr/>
            </a:lvl1pPr>
          </a:lstStyle>
          <a:p>
            <a:pPr>
              <a:defRPr/>
            </a:pPr>
            <a:fld id="{8BE30718-227E-4414-ACE2-05FC434C2813}" type="slidenum">
              <a:rPr lang="en-US"/>
              <a:pPr>
                <a:defRPr/>
              </a:pPr>
              <a:t>‹#›</a:t>
            </a:fld>
            <a:endParaRPr lang="en-US" dirty="0"/>
          </a:p>
        </p:txBody>
      </p:sp>
      <p:sp>
        <p:nvSpPr>
          <p:cNvPr id="7" name="Footer Placeholder 8"/>
          <p:cNvSpPr>
            <a:spLocks noGrp="1"/>
          </p:cNvSpPr>
          <p:nvPr>
            <p:ph type="ftr" sz="quarter" idx="15"/>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2910643833"/>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2"/>
            <a:ext cx="8686800" cy="4473575"/>
          </a:xfrm>
        </p:spPr>
        <p:txBody>
          <a:bodyPr/>
          <a:lstStyle>
            <a:lvl1pPr>
              <a:lnSpc>
                <a:spcPct val="90000"/>
              </a:lnSpc>
              <a:defRPr sz="9600" b="0" i="0">
                <a:latin typeface="Arial" charset="0"/>
                <a:ea typeface="Arial" charset="0"/>
                <a:cs typeface="Arial" charset="0"/>
              </a:defRPr>
            </a:lvl1p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a:defRPr/>
            </a:pPr>
            <a:fld id="{5B49F7CB-0D90-4AA2-A021-F1922688360A}" type="slidenum">
              <a:rPr lang="en-US"/>
              <a:pPr>
                <a:defRPr/>
              </a:pPr>
              <a:t>‹#›</a:t>
            </a:fld>
            <a:endParaRPr lang="en-US" dirty="0"/>
          </a:p>
        </p:txBody>
      </p:sp>
      <p:sp>
        <p:nvSpPr>
          <p:cNvPr id="4" name="Footer Placeholder 8"/>
          <p:cNvSpPr>
            <a:spLocks noGrp="1"/>
          </p:cNvSpPr>
          <p:nvPr>
            <p:ph type="ftr" sz="quarter" idx="11"/>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2288546766"/>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a:defRPr/>
            </a:pPr>
            <a:fld id="{124BBB86-68DD-4B9A-AFCB-0499874835D7}" type="slidenum">
              <a:rPr lang="en-US"/>
              <a:pPr>
                <a:defRPr/>
              </a:pPr>
              <a:t>‹#›</a:t>
            </a:fld>
            <a:endParaRPr lang="en-US" dirty="0"/>
          </a:p>
        </p:txBody>
      </p:sp>
      <p:sp>
        <p:nvSpPr>
          <p:cNvPr id="4" name="Footer Placeholder 8"/>
          <p:cNvSpPr>
            <a:spLocks noGrp="1"/>
          </p:cNvSpPr>
          <p:nvPr>
            <p:ph type="ftr" sz="quarter" idx="11"/>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303072668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5" name="Slide Number Placeholder 6"/>
          <p:cNvSpPr>
            <a:spLocks noGrp="1"/>
          </p:cNvSpPr>
          <p:nvPr>
            <p:ph type="sldNum" sz="quarter" idx="14"/>
          </p:nvPr>
        </p:nvSpPr>
        <p:spPr/>
        <p:txBody>
          <a:bodyPr/>
          <a:lstStyle>
            <a:lvl1pPr>
              <a:defRPr/>
            </a:lvl1pPr>
          </a:lstStyle>
          <a:p>
            <a:pPr>
              <a:defRPr/>
            </a:pPr>
            <a:fld id="{101063CB-457D-4248-95A2-A7B36AA25AF9}" type="slidenum">
              <a:rPr lang="en-US"/>
              <a:pPr>
                <a:defRPr/>
              </a:pPr>
              <a:t>‹#›</a:t>
            </a:fld>
            <a:endParaRPr lang="en-US" dirty="0"/>
          </a:p>
        </p:txBody>
      </p:sp>
      <p:sp>
        <p:nvSpPr>
          <p:cNvPr id="7" name="Footer Placeholder 8"/>
          <p:cNvSpPr>
            <a:spLocks noGrp="1"/>
          </p:cNvSpPr>
          <p:nvPr>
            <p:ph type="ftr" sz="quarter" idx="15"/>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557195087"/>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p:cNvSpPr>
            <a:spLocks noGrp="1"/>
          </p:cNvSpPr>
          <p:nvPr>
            <p:ph type="sldNum" sz="quarter" idx="14"/>
          </p:nvPr>
        </p:nvSpPr>
        <p:spPr/>
        <p:txBody>
          <a:bodyPr/>
          <a:lstStyle>
            <a:lvl1pPr>
              <a:defRPr/>
            </a:lvl1pPr>
          </a:lstStyle>
          <a:p>
            <a:pPr>
              <a:defRPr/>
            </a:pPr>
            <a:fld id="{6C4BC578-D29E-4541-98FA-1D71A5BE3E51}" type="slidenum">
              <a:rPr lang="en-US"/>
              <a:pPr>
                <a:defRPr/>
              </a:pPr>
              <a:t>‹#›</a:t>
            </a:fld>
            <a:endParaRPr lang="en-US" dirty="0"/>
          </a:p>
        </p:txBody>
      </p:sp>
      <p:sp>
        <p:nvSpPr>
          <p:cNvPr id="6" name="Footer Placeholder 8"/>
          <p:cNvSpPr>
            <a:spLocks noGrp="1"/>
          </p:cNvSpPr>
          <p:nvPr>
            <p:ph type="ftr" sz="quarter" idx="15"/>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235084636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5"/>
          </p:nvPr>
        </p:nvSpPr>
        <p:spPr/>
        <p:txBody>
          <a:bodyPr/>
          <a:lstStyle>
            <a:lvl1pPr>
              <a:defRPr/>
            </a:lvl1pPr>
          </a:lstStyle>
          <a:p>
            <a:pPr>
              <a:defRPr/>
            </a:pPr>
            <a:fld id="{064265CA-B631-44CF-A9B8-5C1F67BDB1E7}" type="slidenum">
              <a:rPr lang="en-US"/>
              <a:pPr>
                <a:defRPr/>
              </a:pPr>
              <a:t>‹#›</a:t>
            </a:fld>
            <a:endParaRPr lang="en-US" dirty="0"/>
          </a:p>
        </p:txBody>
      </p:sp>
      <p:sp>
        <p:nvSpPr>
          <p:cNvPr id="9" name="Footer Placeholder 8"/>
          <p:cNvSpPr>
            <a:spLocks noGrp="1"/>
          </p:cNvSpPr>
          <p:nvPr>
            <p:ph type="ftr" sz="quarter" idx="16"/>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37556771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898053A4-5581-F249-8119-3A84923B0C4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423203710"/>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p:cNvSpPr>
            <a:spLocks noGrp="1"/>
          </p:cNvSpPr>
          <p:nvPr>
            <p:ph type="sldNum" sz="quarter" idx="14"/>
          </p:nvPr>
        </p:nvSpPr>
        <p:spPr/>
        <p:txBody>
          <a:bodyPr/>
          <a:lstStyle>
            <a:lvl1pPr>
              <a:defRPr/>
            </a:lvl1pPr>
          </a:lstStyle>
          <a:p>
            <a:pPr>
              <a:defRPr/>
            </a:pPr>
            <a:fld id="{3D494939-7D44-40D3-8355-C5395EC70AEE}" type="slidenum">
              <a:rPr lang="en-US"/>
              <a:pPr>
                <a:defRPr/>
              </a:pPr>
              <a:t>‹#›</a:t>
            </a:fld>
            <a:endParaRPr lang="en-US" dirty="0"/>
          </a:p>
        </p:txBody>
      </p:sp>
      <p:sp>
        <p:nvSpPr>
          <p:cNvPr id="7" name="Footer Placeholder 8"/>
          <p:cNvSpPr>
            <a:spLocks noGrp="1"/>
          </p:cNvSpPr>
          <p:nvPr>
            <p:ph type="ftr" sz="quarter" idx="15"/>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3616530762"/>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6"/>
          <p:cNvSpPr>
            <a:spLocks noGrp="1"/>
          </p:cNvSpPr>
          <p:nvPr>
            <p:ph type="sldNum" sz="quarter" idx="17"/>
          </p:nvPr>
        </p:nvSpPr>
        <p:spPr/>
        <p:txBody>
          <a:bodyPr/>
          <a:lstStyle>
            <a:lvl1pPr>
              <a:defRPr/>
            </a:lvl1pPr>
          </a:lstStyle>
          <a:p>
            <a:pPr>
              <a:defRPr/>
            </a:pPr>
            <a:fld id="{3A63B782-2088-4AE6-9A62-152FB5D4BE63}" type="slidenum">
              <a:rPr lang="en-US"/>
              <a:pPr>
                <a:defRPr/>
              </a:pPr>
              <a:t>‹#›</a:t>
            </a:fld>
            <a:endParaRPr lang="en-US" dirty="0"/>
          </a:p>
        </p:txBody>
      </p:sp>
      <p:sp>
        <p:nvSpPr>
          <p:cNvPr id="11" name="Footer Placeholder 8"/>
          <p:cNvSpPr>
            <a:spLocks noGrp="1"/>
          </p:cNvSpPr>
          <p:nvPr>
            <p:ph type="ftr" sz="quarter" idx="18"/>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388695558"/>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p:cNvSpPr>
            <a:spLocks noGrp="1"/>
          </p:cNvSpPr>
          <p:nvPr>
            <p:ph type="sldNum" sz="quarter" idx="16"/>
          </p:nvPr>
        </p:nvSpPr>
        <p:spPr/>
        <p:txBody>
          <a:bodyPr/>
          <a:lstStyle>
            <a:lvl1pPr>
              <a:defRPr/>
            </a:lvl1pPr>
          </a:lstStyle>
          <a:p>
            <a:pPr>
              <a:defRPr/>
            </a:pPr>
            <a:fld id="{7DAEF114-2E89-4D33-9F6B-26C318CE7978}" type="slidenum">
              <a:rPr lang="en-US"/>
              <a:pPr>
                <a:defRPr/>
              </a:pPr>
              <a:t>‹#›</a:t>
            </a:fld>
            <a:endParaRPr lang="en-US" dirty="0"/>
          </a:p>
        </p:txBody>
      </p:sp>
      <p:sp>
        <p:nvSpPr>
          <p:cNvPr id="9" name="Footer Placeholder 8"/>
          <p:cNvSpPr>
            <a:spLocks noGrp="1"/>
          </p:cNvSpPr>
          <p:nvPr>
            <p:ph type="ftr" sz="quarter" idx="17"/>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44580377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rtlCol="0">
            <a:noAutofit/>
          </a:bodyPr>
          <a:lstStyle/>
          <a:p>
            <a:pPr lvl="0"/>
            <a:r>
              <a:rPr lang="en-US" noProof="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6"/>
          <p:cNvSpPr>
            <a:spLocks noGrp="1"/>
          </p:cNvSpPr>
          <p:nvPr>
            <p:ph type="sldNum" sz="quarter" idx="17"/>
          </p:nvPr>
        </p:nvSpPr>
        <p:spPr/>
        <p:txBody>
          <a:bodyPr/>
          <a:lstStyle>
            <a:lvl1pPr>
              <a:defRPr/>
            </a:lvl1pPr>
          </a:lstStyle>
          <a:p>
            <a:pPr>
              <a:defRPr/>
            </a:pPr>
            <a:fld id="{267A6782-1D08-4D59-8C69-6AEB0FF21DEB}" type="slidenum">
              <a:rPr lang="en-US"/>
              <a:pPr>
                <a:defRPr/>
              </a:pPr>
              <a:t>‹#›</a:t>
            </a:fld>
            <a:endParaRPr lang="en-US" dirty="0"/>
          </a:p>
        </p:txBody>
      </p:sp>
      <p:sp>
        <p:nvSpPr>
          <p:cNvPr id="10" name="Footer Placeholder 8"/>
          <p:cNvSpPr>
            <a:spLocks noGrp="1"/>
          </p:cNvSpPr>
          <p:nvPr>
            <p:ph type="ftr" sz="quarter" idx="18"/>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1466127155"/>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7"/>
          </p:nvPr>
        </p:nvSpPr>
        <p:spPr/>
        <p:txBody>
          <a:bodyPr/>
          <a:lstStyle>
            <a:lvl1pPr>
              <a:defRPr/>
            </a:lvl1pPr>
          </a:lstStyle>
          <a:p>
            <a:pPr>
              <a:defRPr/>
            </a:pPr>
            <a:fld id="{2C61524A-1020-450D-BA86-E8E2B2FDF86F}" type="slidenum">
              <a:rPr lang="en-US"/>
              <a:pPr>
                <a:defRPr/>
              </a:pPr>
              <a:t>‹#›</a:t>
            </a:fld>
            <a:endParaRPr lang="en-US" dirty="0"/>
          </a:p>
        </p:txBody>
      </p:sp>
      <p:sp>
        <p:nvSpPr>
          <p:cNvPr id="8" name="Footer Placeholder 8"/>
          <p:cNvSpPr>
            <a:spLocks noGrp="1"/>
          </p:cNvSpPr>
          <p:nvPr>
            <p:ph type="ftr" sz="quarter" idx="18"/>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881140096"/>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5"/>
          <p:cNvSpPr>
            <a:spLocks noChangeArrowheads="1"/>
          </p:cNvSpPr>
          <p:nvPr/>
        </p:nvSpPr>
        <p:spPr bwMode="auto">
          <a:xfrm>
            <a:off x="4572000" y="0"/>
            <a:ext cx="4572000" cy="51435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defRPr sz="1300">
                <a:solidFill>
                  <a:schemeClr val="tx1"/>
                </a:solidFill>
                <a:latin typeface="IBM Plex Sans" panose="020B0503050000000000" pitchFamily="34" charset="0"/>
              </a:defRPr>
            </a:lvl1pPr>
            <a:lvl2pPr marL="742950" indent="-285750">
              <a:defRPr sz="1300">
                <a:solidFill>
                  <a:schemeClr val="tx1"/>
                </a:solidFill>
                <a:latin typeface="IBM Plex Sans" panose="020B0503050000000000" pitchFamily="34" charset="0"/>
              </a:defRPr>
            </a:lvl2pPr>
            <a:lvl3pPr marL="1143000" indent="-228600">
              <a:defRPr sz="1300">
                <a:solidFill>
                  <a:schemeClr val="tx1"/>
                </a:solidFill>
                <a:latin typeface="IBM Plex Sans" panose="020B0503050000000000" pitchFamily="34" charset="0"/>
              </a:defRPr>
            </a:lvl3pPr>
            <a:lvl4pPr marL="1600200" indent="-228600">
              <a:defRPr sz="1300">
                <a:solidFill>
                  <a:schemeClr val="tx1"/>
                </a:solidFill>
                <a:latin typeface="IBM Plex Sans" panose="020B0503050000000000" pitchFamily="34" charset="0"/>
              </a:defRPr>
            </a:lvl4pPr>
            <a:lvl5pPr marL="2057400" indent="-228600">
              <a:defRPr sz="1300">
                <a:solidFill>
                  <a:schemeClr val="tx1"/>
                </a:solidFill>
                <a:latin typeface="IBM Plex Sans" panose="020B0503050000000000" pitchFamily="34" charset="0"/>
              </a:defRPr>
            </a:lvl5pPr>
            <a:lvl6pPr marL="2514600" indent="-228600" defTabSz="685800" fontAlgn="base">
              <a:spcBef>
                <a:spcPct val="0"/>
              </a:spcBef>
              <a:spcAft>
                <a:spcPct val="0"/>
              </a:spcAft>
              <a:defRPr sz="1300">
                <a:solidFill>
                  <a:schemeClr val="tx1"/>
                </a:solidFill>
                <a:latin typeface="IBM Plex Sans" panose="020B0503050000000000" pitchFamily="34" charset="0"/>
              </a:defRPr>
            </a:lvl6pPr>
            <a:lvl7pPr marL="2971800" indent="-228600" defTabSz="685800" fontAlgn="base">
              <a:spcBef>
                <a:spcPct val="0"/>
              </a:spcBef>
              <a:spcAft>
                <a:spcPct val="0"/>
              </a:spcAft>
              <a:defRPr sz="1300">
                <a:solidFill>
                  <a:schemeClr val="tx1"/>
                </a:solidFill>
                <a:latin typeface="IBM Plex Sans" panose="020B0503050000000000" pitchFamily="34" charset="0"/>
              </a:defRPr>
            </a:lvl7pPr>
            <a:lvl8pPr marL="3429000" indent="-228600" defTabSz="685800" fontAlgn="base">
              <a:spcBef>
                <a:spcPct val="0"/>
              </a:spcBef>
              <a:spcAft>
                <a:spcPct val="0"/>
              </a:spcAft>
              <a:defRPr sz="1300">
                <a:solidFill>
                  <a:schemeClr val="tx1"/>
                </a:solidFill>
                <a:latin typeface="IBM Plex Sans" panose="020B0503050000000000" pitchFamily="34" charset="0"/>
              </a:defRPr>
            </a:lvl8pPr>
            <a:lvl9pPr marL="3886200" indent="-228600" defTabSz="685800" fontAlgn="base">
              <a:spcBef>
                <a:spcPct val="0"/>
              </a:spcBef>
              <a:spcAft>
                <a:spcPct val="0"/>
              </a:spcAft>
              <a:defRPr sz="1300">
                <a:solidFill>
                  <a:schemeClr val="tx1"/>
                </a:solidFill>
                <a:latin typeface="IBM Plex Sans" panose="020B0503050000000000" pitchFamily="34" charset="0"/>
              </a:defRPr>
            </a:lvl9pPr>
          </a:lstStyle>
          <a:p>
            <a:pPr algn="ctr" eaLnBrk="1" hangingPunct="1"/>
            <a:endParaRPr lang="en-US" altLang="en-US" sz="1200">
              <a:solidFill>
                <a:srgbClr val="FFFFFF"/>
              </a:solidFill>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Slide Number Placeholder 2"/>
          <p:cNvSpPr>
            <a:spLocks noGrp="1"/>
          </p:cNvSpPr>
          <p:nvPr>
            <p:ph type="sldNum" sz="quarter" idx="14"/>
          </p:nvPr>
        </p:nvSpPr>
        <p:spPr/>
        <p:txBody>
          <a:bodyPr/>
          <a:lstStyle>
            <a:lvl1pPr>
              <a:defRPr/>
            </a:lvl1pPr>
          </a:lstStyle>
          <a:p>
            <a:pPr>
              <a:defRPr/>
            </a:pPr>
            <a:fld id="{31C1F149-07A4-456A-B96E-1443E06E9BA4}" type="slidenum">
              <a:rPr lang="en-US"/>
              <a:pPr>
                <a:defRPr/>
              </a:pPr>
              <a:t>‹#›</a:t>
            </a:fld>
            <a:endParaRPr lang="en-US"/>
          </a:p>
        </p:txBody>
      </p:sp>
      <p:sp>
        <p:nvSpPr>
          <p:cNvPr id="8" name="Footer Placeholder 3"/>
          <p:cNvSpPr>
            <a:spLocks noGrp="1"/>
          </p:cNvSpPr>
          <p:nvPr>
            <p:ph type="ftr" sz="quarter" idx="15"/>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11760207"/>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rtlCol="0">
            <a:noAutofit/>
          </a:bodyPr>
          <a:lstStyle/>
          <a:p>
            <a:pPr lvl="0"/>
            <a:r>
              <a:rPr lang="en-US" noProof="0"/>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4" name="Slide Number Placeholder 6"/>
          <p:cNvSpPr>
            <a:spLocks noGrp="1"/>
          </p:cNvSpPr>
          <p:nvPr>
            <p:ph type="sldNum" sz="quarter" idx="16"/>
          </p:nvPr>
        </p:nvSpPr>
        <p:spPr/>
        <p:txBody>
          <a:bodyPr/>
          <a:lstStyle>
            <a:lvl1pPr>
              <a:defRPr/>
            </a:lvl1pPr>
          </a:lstStyle>
          <a:p>
            <a:pPr>
              <a:defRPr/>
            </a:pPr>
            <a:fld id="{63FDF4C0-806D-4004-973B-6D0D373D3282}" type="slidenum">
              <a:rPr lang="en-US"/>
              <a:pPr>
                <a:defRPr/>
              </a:pPr>
              <a:t>‹#›</a:t>
            </a:fld>
            <a:endParaRPr lang="en-US" dirty="0"/>
          </a:p>
        </p:txBody>
      </p:sp>
      <p:sp>
        <p:nvSpPr>
          <p:cNvPr id="5" name="Footer Placeholder 8"/>
          <p:cNvSpPr>
            <a:spLocks noGrp="1"/>
          </p:cNvSpPr>
          <p:nvPr>
            <p:ph type="ftr" sz="quarter" idx="17"/>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930778078"/>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a:defRPr/>
            </a:pPr>
            <a:fld id="{E239228B-7D48-4103-B866-2F868349D546}" type="slidenum">
              <a:rPr lang="en-US"/>
              <a:pPr>
                <a:defRPr/>
              </a:pPr>
              <a:t>‹#›</a:t>
            </a:fld>
            <a:endParaRPr lang="en-US" dirty="0"/>
          </a:p>
        </p:txBody>
      </p:sp>
      <p:sp>
        <p:nvSpPr>
          <p:cNvPr id="4" name="Footer Placeholder 8"/>
          <p:cNvSpPr>
            <a:spLocks noGrp="1"/>
          </p:cNvSpPr>
          <p:nvPr>
            <p:ph type="ftr" sz="quarter" idx="11"/>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2011722828"/>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a:defRPr/>
            </a:pPr>
            <a:fld id="{4450D623-4FA8-4380-9BD5-66536211839D}" type="slidenum">
              <a:rPr lang="en-US"/>
              <a:pPr>
                <a:defRPr/>
              </a:pPr>
              <a:t>‹#›</a:t>
            </a:fld>
            <a:endParaRPr lang="en-US" dirty="0"/>
          </a:p>
        </p:txBody>
      </p:sp>
      <p:sp>
        <p:nvSpPr>
          <p:cNvPr id="4" name="Footer Placeholder 8"/>
          <p:cNvSpPr>
            <a:spLocks noGrp="1"/>
          </p:cNvSpPr>
          <p:nvPr>
            <p:ph type="ftr" sz="quarter" idx="11"/>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1141577083"/>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Slide Number Placeholder 6"/>
          <p:cNvSpPr>
            <a:spLocks noGrp="1"/>
          </p:cNvSpPr>
          <p:nvPr>
            <p:ph type="sldNum" sz="quarter" idx="18"/>
          </p:nvPr>
        </p:nvSpPr>
        <p:spPr/>
        <p:txBody>
          <a:bodyPr/>
          <a:lstStyle>
            <a:lvl1pPr>
              <a:defRPr/>
            </a:lvl1pPr>
          </a:lstStyle>
          <a:p>
            <a:pPr>
              <a:defRPr/>
            </a:pPr>
            <a:fld id="{791E41B1-7446-4406-A0C6-474E545CEEAD}" type="slidenum">
              <a:rPr lang="en-US"/>
              <a:pPr>
                <a:defRPr/>
              </a:pPr>
              <a:t>‹#›</a:t>
            </a:fld>
            <a:endParaRPr lang="en-US" dirty="0"/>
          </a:p>
        </p:txBody>
      </p:sp>
      <p:sp>
        <p:nvSpPr>
          <p:cNvPr id="11" name="Footer Placeholder 8"/>
          <p:cNvSpPr>
            <a:spLocks noGrp="1"/>
          </p:cNvSpPr>
          <p:nvPr>
            <p:ph type="ftr" sz="quarter" idx="19"/>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37336570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D0C964A2-83F1-5E49-916C-96BA722DFCA7}"/>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034487277"/>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6"/>
          <p:cNvSpPr>
            <a:spLocks noGrp="1"/>
          </p:cNvSpPr>
          <p:nvPr>
            <p:ph type="sldNum" sz="quarter" idx="19"/>
          </p:nvPr>
        </p:nvSpPr>
        <p:spPr/>
        <p:txBody>
          <a:bodyPr/>
          <a:lstStyle>
            <a:lvl1pPr>
              <a:defRPr/>
            </a:lvl1pPr>
          </a:lstStyle>
          <a:p>
            <a:pPr>
              <a:defRPr/>
            </a:pPr>
            <a:fld id="{8B441CDB-8856-491C-8E4C-0FECB390C526}" type="slidenum">
              <a:rPr lang="en-US"/>
              <a:pPr>
                <a:defRPr/>
              </a:pPr>
              <a:t>‹#›</a:t>
            </a:fld>
            <a:endParaRPr lang="en-US" dirty="0"/>
          </a:p>
        </p:txBody>
      </p:sp>
      <p:sp>
        <p:nvSpPr>
          <p:cNvPr id="9" name="Footer Placeholder 8"/>
          <p:cNvSpPr>
            <a:spLocks noGrp="1"/>
          </p:cNvSpPr>
          <p:nvPr>
            <p:ph type="ftr" sz="quarter" idx="20"/>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3716020805"/>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7" name="Slide Number Placeholder 6"/>
          <p:cNvSpPr>
            <a:spLocks noGrp="1"/>
          </p:cNvSpPr>
          <p:nvPr>
            <p:ph type="sldNum" sz="quarter" idx="19"/>
          </p:nvPr>
        </p:nvSpPr>
        <p:spPr/>
        <p:txBody>
          <a:bodyPr/>
          <a:lstStyle>
            <a:lvl1pPr>
              <a:defRPr/>
            </a:lvl1pPr>
          </a:lstStyle>
          <a:p>
            <a:pPr>
              <a:defRPr/>
            </a:pPr>
            <a:fld id="{9741EBED-F59D-4542-8654-72CD274DB9B9}" type="slidenum">
              <a:rPr lang="en-US"/>
              <a:pPr>
                <a:defRPr/>
              </a:pPr>
              <a:t>‹#›</a:t>
            </a:fld>
            <a:endParaRPr lang="en-US" dirty="0"/>
          </a:p>
        </p:txBody>
      </p:sp>
      <p:sp>
        <p:nvSpPr>
          <p:cNvPr id="9" name="Footer Placeholder 8"/>
          <p:cNvSpPr>
            <a:spLocks noGrp="1"/>
          </p:cNvSpPr>
          <p:nvPr>
            <p:ph type="ftr" sz="quarter" idx="20"/>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2741626778"/>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3" name="Slide Number Placeholder 6"/>
          <p:cNvSpPr>
            <a:spLocks noGrp="1"/>
          </p:cNvSpPr>
          <p:nvPr>
            <p:ph type="sldNum" sz="quarter" idx="10"/>
          </p:nvPr>
        </p:nvSpPr>
        <p:spPr/>
        <p:txBody>
          <a:bodyPr/>
          <a:lstStyle>
            <a:lvl1pPr>
              <a:defRPr/>
            </a:lvl1pPr>
          </a:lstStyle>
          <a:p>
            <a:pPr>
              <a:defRPr/>
            </a:pPr>
            <a:fld id="{1E305286-593D-4EF1-865E-E188D7D5C369}" type="slidenum">
              <a:rPr lang="en-US"/>
              <a:pPr>
                <a:defRPr/>
              </a:pPr>
              <a:t>‹#›</a:t>
            </a:fld>
            <a:endParaRPr lang="en-US" dirty="0"/>
          </a:p>
        </p:txBody>
      </p:sp>
      <p:sp>
        <p:nvSpPr>
          <p:cNvPr id="4" name="Footer Placeholder 8"/>
          <p:cNvSpPr>
            <a:spLocks noGrp="1"/>
          </p:cNvSpPr>
          <p:nvPr>
            <p:ph type="ftr" sz="quarter" idx="11"/>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3621272641"/>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6"/>
          <p:cNvSpPr>
            <a:spLocks noGrp="1"/>
          </p:cNvSpPr>
          <p:nvPr>
            <p:ph type="sldNum" sz="quarter" idx="20"/>
          </p:nvPr>
        </p:nvSpPr>
        <p:spPr/>
        <p:txBody>
          <a:bodyPr/>
          <a:lstStyle>
            <a:lvl1pPr>
              <a:defRPr/>
            </a:lvl1pPr>
          </a:lstStyle>
          <a:p>
            <a:pPr>
              <a:defRPr/>
            </a:pPr>
            <a:fld id="{12A216A6-8E6E-491E-A710-F15C481325DC}" type="slidenum">
              <a:rPr lang="en-US"/>
              <a:pPr>
                <a:defRPr/>
              </a:pPr>
              <a:t>‹#›</a:t>
            </a:fld>
            <a:endParaRPr lang="en-US" dirty="0"/>
          </a:p>
        </p:txBody>
      </p:sp>
      <p:sp>
        <p:nvSpPr>
          <p:cNvPr id="4" name="Footer Placeholder 8"/>
          <p:cNvSpPr>
            <a:spLocks noGrp="1"/>
          </p:cNvSpPr>
          <p:nvPr>
            <p:ph type="ftr" sz="quarter" idx="21"/>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3042522433"/>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6" name="Slide Number Placeholder 6"/>
          <p:cNvSpPr>
            <a:spLocks noGrp="1"/>
          </p:cNvSpPr>
          <p:nvPr>
            <p:ph type="sldNum" sz="quarter" idx="23"/>
          </p:nvPr>
        </p:nvSpPr>
        <p:spPr/>
        <p:txBody>
          <a:bodyPr/>
          <a:lstStyle>
            <a:lvl1pPr>
              <a:defRPr/>
            </a:lvl1pPr>
          </a:lstStyle>
          <a:p>
            <a:pPr>
              <a:defRPr/>
            </a:pPr>
            <a:fld id="{6DCECFB7-3AB5-420C-A25C-183FD46E0C66}" type="slidenum">
              <a:rPr lang="en-US"/>
              <a:pPr>
                <a:defRPr/>
              </a:pPr>
              <a:t>‹#›</a:t>
            </a:fld>
            <a:endParaRPr lang="en-US" dirty="0"/>
          </a:p>
        </p:txBody>
      </p:sp>
      <p:sp>
        <p:nvSpPr>
          <p:cNvPr id="8" name="Footer Placeholder 8"/>
          <p:cNvSpPr>
            <a:spLocks noGrp="1"/>
          </p:cNvSpPr>
          <p:nvPr>
            <p:ph type="ftr" sz="quarter" idx="24"/>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187973017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p:cNvSpPr>
            <a:spLocks noGrp="1"/>
          </p:cNvSpPr>
          <p:nvPr>
            <p:ph type="sldNum" sz="quarter" idx="13"/>
          </p:nvPr>
        </p:nvSpPr>
        <p:spPr/>
        <p:txBody>
          <a:bodyPr/>
          <a:lstStyle>
            <a:lvl1pPr>
              <a:defRPr/>
            </a:lvl1pPr>
          </a:lstStyle>
          <a:p>
            <a:pPr>
              <a:defRPr/>
            </a:pPr>
            <a:fld id="{65A9EF89-9B1C-4F36-9048-E1C5E65BE056}" type="slidenum">
              <a:rPr lang="en-US"/>
              <a:pPr>
                <a:defRPr/>
              </a:pPr>
              <a:t>‹#›</a:t>
            </a:fld>
            <a:endParaRPr lang="en-US" dirty="0"/>
          </a:p>
        </p:txBody>
      </p:sp>
      <p:sp>
        <p:nvSpPr>
          <p:cNvPr id="5" name="Footer Placeholder 8"/>
          <p:cNvSpPr>
            <a:spLocks noGrp="1"/>
          </p:cNvSpPr>
          <p:nvPr>
            <p:ph type="ftr" sz="quarter" idx="14"/>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1711952735"/>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6"/>
          <p:cNvSpPr>
            <a:spLocks noGrp="1"/>
          </p:cNvSpPr>
          <p:nvPr>
            <p:ph type="sldNum" sz="quarter" idx="14"/>
          </p:nvPr>
        </p:nvSpPr>
        <p:spPr/>
        <p:txBody>
          <a:bodyPr/>
          <a:lstStyle>
            <a:lvl1pPr>
              <a:defRPr/>
            </a:lvl1pPr>
          </a:lstStyle>
          <a:p>
            <a:pPr>
              <a:defRPr/>
            </a:pPr>
            <a:fld id="{7019AEB2-F315-41C6-A3D8-BDA8C5FC5DE1}" type="slidenum">
              <a:rPr lang="en-US"/>
              <a:pPr>
                <a:defRPr/>
              </a:pPr>
              <a:t>‹#›</a:t>
            </a:fld>
            <a:endParaRPr lang="en-US" dirty="0"/>
          </a:p>
        </p:txBody>
      </p:sp>
      <p:sp>
        <p:nvSpPr>
          <p:cNvPr id="6" name="Footer Placeholder 8"/>
          <p:cNvSpPr>
            <a:spLocks noGrp="1"/>
          </p:cNvSpPr>
          <p:nvPr>
            <p:ph type="ftr" sz="quarter" idx="15"/>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25049765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6"/>
          <p:cNvSpPr>
            <a:spLocks noGrp="1"/>
          </p:cNvSpPr>
          <p:nvPr>
            <p:ph type="sldNum" sz="quarter" idx="13"/>
          </p:nvPr>
        </p:nvSpPr>
        <p:spPr/>
        <p:txBody>
          <a:bodyPr/>
          <a:lstStyle>
            <a:lvl1pPr>
              <a:defRPr/>
            </a:lvl1pPr>
          </a:lstStyle>
          <a:p>
            <a:pPr>
              <a:defRPr/>
            </a:pPr>
            <a:fld id="{967B66BB-1297-4989-94C0-8AB30F0D6912}" type="slidenum">
              <a:rPr lang="en-US"/>
              <a:pPr>
                <a:defRPr/>
              </a:pPr>
              <a:t>‹#›</a:t>
            </a:fld>
            <a:endParaRPr lang="en-US" dirty="0"/>
          </a:p>
        </p:txBody>
      </p:sp>
      <p:sp>
        <p:nvSpPr>
          <p:cNvPr id="5" name="Footer Placeholder 8"/>
          <p:cNvSpPr>
            <a:spLocks noGrp="1"/>
          </p:cNvSpPr>
          <p:nvPr>
            <p:ph type="ftr" sz="quarter" idx="14"/>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161368104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rtlCol="0">
            <a:noAutofit/>
          </a:bodyPr>
          <a:lstStyle/>
          <a:p>
            <a:pPr lvl="0"/>
            <a:r>
              <a:rPr lang="en-US" noProof="0"/>
              <a:t>Click icon to add picture</a:t>
            </a:r>
          </a:p>
        </p:txBody>
      </p:sp>
      <p:sp>
        <p:nvSpPr>
          <p:cNvPr id="8" name="Slide Number Placeholder 6"/>
          <p:cNvSpPr>
            <a:spLocks noGrp="1"/>
          </p:cNvSpPr>
          <p:nvPr>
            <p:ph type="sldNum" sz="quarter" idx="15"/>
          </p:nvPr>
        </p:nvSpPr>
        <p:spPr/>
        <p:txBody>
          <a:bodyPr/>
          <a:lstStyle>
            <a:lvl1pPr>
              <a:defRPr/>
            </a:lvl1pPr>
          </a:lstStyle>
          <a:p>
            <a:pPr>
              <a:defRPr/>
            </a:pPr>
            <a:fld id="{DABEB237-ADA8-4472-AEBD-0293AF2BDE01}" type="slidenum">
              <a:rPr lang="en-US"/>
              <a:pPr>
                <a:defRPr/>
              </a:pPr>
              <a:t>‹#›</a:t>
            </a:fld>
            <a:endParaRPr lang="en-US" dirty="0"/>
          </a:p>
        </p:txBody>
      </p:sp>
      <p:sp>
        <p:nvSpPr>
          <p:cNvPr id="9" name="Footer Placeholder 8"/>
          <p:cNvSpPr>
            <a:spLocks noGrp="1"/>
          </p:cNvSpPr>
          <p:nvPr>
            <p:ph type="ftr" sz="quarter" idx="16"/>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4134049266"/>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p:cNvSpPr>
            <a:spLocks noGrp="1"/>
          </p:cNvSpPr>
          <p:nvPr>
            <p:ph type="sldNum" sz="quarter" idx="15"/>
          </p:nvPr>
        </p:nvSpPr>
        <p:spPr/>
        <p:txBody>
          <a:bodyPr/>
          <a:lstStyle>
            <a:lvl1pPr>
              <a:defRPr/>
            </a:lvl1pPr>
          </a:lstStyle>
          <a:p>
            <a:pPr>
              <a:defRPr/>
            </a:pPr>
            <a:fld id="{336E2868-F8E8-4B83-BD29-A79989B332CE}" type="slidenum">
              <a:rPr lang="en-US"/>
              <a:pPr>
                <a:defRPr/>
              </a:pPr>
              <a:t>‹#›</a:t>
            </a:fld>
            <a:endParaRPr lang="en-US" dirty="0"/>
          </a:p>
        </p:txBody>
      </p:sp>
      <p:sp>
        <p:nvSpPr>
          <p:cNvPr id="10" name="Footer Placeholder 8"/>
          <p:cNvSpPr>
            <a:spLocks noGrp="1"/>
          </p:cNvSpPr>
          <p:nvPr>
            <p:ph type="ftr" sz="quarter" idx="16"/>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13925988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A558EE81-895F-C441-A2B8-498212A83A2D}"/>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906223441"/>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rtlCol="0">
            <a:noAutofit/>
          </a:bodyPr>
          <a:lstStyle/>
          <a:p>
            <a:pPr lvl="0"/>
            <a:r>
              <a:rPr lang="en-US" noProof="0"/>
              <a:t>Click icon to add table</a:t>
            </a:r>
          </a:p>
        </p:txBody>
      </p:sp>
      <p:sp>
        <p:nvSpPr>
          <p:cNvPr id="4" name="Slide Number Placeholder 6"/>
          <p:cNvSpPr>
            <a:spLocks noGrp="1"/>
          </p:cNvSpPr>
          <p:nvPr>
            <p:ph type="sldNum" sz="quarter" idx="14"/>
          </p:nvPr>
        </p:nvSpPr>
        <p:spPr/>
        <p:txBody>
          <a:bodyPr/>
          <a:lstStyle>
            <a:lvl1pPr>
              <a:defRPr/>
            </a:lvl1pPr>
          </a:lstStyle>
          <a:p>
            <a:pPr>
              <a:defRPr/>
            </a:pPr>
            <a:fld id="{E785F856-1ADD-4096-A79B-137F90D10FEF}" type="slidenum">
              <a:rPr lang="en-US"/>
              <a:pPr>
                <a:defRPr/>
              </a:pPr>
              <a:t>‹#›</a:t>
            </a:fld>
            <a:endParaRPr lang="en-US" dirty="0"/>
          </a:p>
        </p:txBody>
      </p:sp>
      <p:sp>
        <p:nvSpPr>
          <p:cNvPr id="5" name="Footer Placeholder 8"/>
          <p:cNvSpPr>
            <a:spLocks noGrp="1"/>
          </p:cNvSpPr>
          <p:nvPr>
            <p:ph type="ftr" sz="quarter" idx="15"/>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1498805642"/>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6"/>
          <p:cNvSpPr>
            <a:spLocks noGrp="1"/>
          </p:cNvSpPr>
          <p:nvPr>
            <p:ph type="sldNum" sz="quarter" idx="10"/>
          </p:nvPr>
        </p:nvSpPr>
        <p:spPr/>
        <p:txBody>
          <a:bodyPr/>
          <a:lstStyle>
            <a:lvl1pPr>
              <a:defRPr/>
            </a:lvl1pPr>
          </a:lstStyle>
          <a:p>
            <a:pPr>
              <a:defRPr/>
            </a:pPr>
            <a:fld id="{DEDC79C9-D930-4562-8B9E-88DCDB904D61}" type="slidenum">
              <a:rPr lang="en-US"/>
              <a:pPr>
                <a:defRPr/>
              </a:pPr>
              <a:t>‹#›</a:t>
            </a:fld>
            <a:endParaRPr lang="en-US" dirty="0"/>
          </a:p>
        </p:txBody>
      </p:sp>
      <p:sp>
        <p:nvSpPr>
          <p:cNvPr id="3" name="Footer Placeholder 8"/>
          <p:cNvSpPr>
            <a:spLocks noGrp="1"/>
          </p:cNvSpPr>
          <p:nvPr>
            <p:ph type="ftr" sz="quarter" idx="11"/>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2751054795"/>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561317"/>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4" name="Slide Number Placeholder 2"/>
          <p:cNvSpPr>
            <a:spLocks noGrp="1"/>
          </p:cNvSpPr>
          <p:nvPr>
            <p:ph type="sldNum" sz="quarter" idx="13"/>
          </p:nvPr>
        </p:nvSpPr>
        <p:spPr/>
        <p:txBody>
          <a:bodyPr/>
          <a:lstStyle>
            <a:lvl1pPr>
              <a:defRPr/>
            </a:lvl1pPr>
          </a:lstStyle>
          <a:p>
            <a:pPr>
              <a:defRPr/>
            </a:pPr>
            <a:fld id="{625BD094-B4A7-43E0-9E76-32B7F36F5036}" type="slidenum">
              <a:rPr lang="en-US"/>
              <a:pPr>
                <a:defRPr/>
              </a:pPr>
              <a:t>‹#›</a:t>
            </a:fld>
            <a:endParaRPr lang="en-US"/>
          </a:p>
        </p:txBody>
      </p:sp>
      <p:sp>
        <p:nvSpPr>
          <p:cNvPr id="5" name="Footer Placeholder 3"/>
          <p:cNvSpPr>
            <a:spLocks noGrp="1"/>
          </p:cNvSpPr>
          <p:nvPr>
            <p:ph type="ftr" sz="quarter" idx="14"/>
          </p:nvPr>
        </p:nvSpPr>
        <p:spPr/>
        <p:txBody>
          <a:bodyPr/>
          <a:lstStyle>
            <a:lvl1pPr>
              <a:defRPr/>
            </a:lvl1pPr>
          </a:lstStyle>
          <a:p>
            <a:pPr>
              <a:defRPr/>
            </a:pPr>
            <a:r>
              <a:rPr lang="de-DE"/>
              <a:t>IBM Cloud / DOC ID / Month XX, 2018 / © 2018 IBM Corporation</a:t>
            </a:r>
            <a:endParaRPr lang="en-US"/>
          </a:p>
        </p:txBody>
      </p:sp>
    </p:spTree>
    <p:extLst>
      <p:ext uri="{BB962C8B-B14F-4D97-AF65-F5344CB8AC3E}">
        <p14:creationId xmlns:p14="http://schemas.microsoft.com/office/powerpoint/2010/main" val="3054881385"/>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5"/>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25889" y="2185989"/>
            <a:ext cx="1292225"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0"/>
          </p:nvPr>
        </p:nvSpPr>
        <p:spPr/>
        <p:txBody>
          <a:bodyPr/>
          <a:lstStyle>
            <a:lvl1pPr>
              <a:defRPr/>
            </a:lvl1pPr>
          </a:lstStyle>
          <a:p>
            <a:pPr>
              <a:defRPr/>
            </a:pPr>
            <a:fld id="{77F5E4AC-1C12-4E91-A830-C40AC4AFCBE3}" type="slidenum">
              <a:rPr lang="en-US"/>
              <a:pPr>
                <a:defRPr/>
              </a:pPr>
              <a:t>‹#›</a:t>
            </a:fld>
            <a:endParaRPr lang="en-US"/>
          </a:p>
        </p:txBody>
      </p:sp>
      <p:sp>
        <p:nvSpPr>
          <p:cNvPr id="4" name="Footer Placeholder 3"/>
          <p:cNvSpPr>
            <a:spLocks noGrp="1"/>
          </p:cNvSpPr>
          <p:nvPr>
            <p:ph type="ftr" sz="quarter" idx="11"/>
          </p:nvPr>
        </p:nvSpPr>
        <p:spPr/>
        <p:txBody>
          <a:bodyPr/>
          <a:lstStyle>
            <a:lvl1pPr>
              <a:defRPr/>
            </a:lvl1pPr>
          </a:lstStyle>
          <a:p>
            <a:pPr>
              <a:defRPr/>
            </a:pPr>
            <a:r>
              <a:rPr lang="en-US"/>
              <a:t>IBM Cloud / DOC ID / Month XX, 2018 / © 2018 IBM Corporation</a:t>
            </a:r>
          </a:p>
        </p:txBody>
      </p:sp>
    </p:spTree>
    <p:extLst>
      <p:ext uri="{BB962C8B-B14F-4D97-AF65-F5344CB8AC3E}">
        <p14:creationId xmlns:p14="http://schemas.microsoft.com/office/powerpoint/2010/main" val="2027356365"/>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9144000" cy="5143501"/>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4331" y="53646"/>
            <a:ext cx="1599819" cy="505235"/>
          </a:xfrm>
          <a:prstGeom prst="rect">
            <a:avLst/>
          </a:prstGeom>
        </p:spPr>
      </p:pic>
      <p:pic>
        <p:nvPicPr>
          <p:cNvPr id="9" name="Picture 8" descr="ibm_gry.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1365400006"/>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70" y="0"/>
            <a:ext cx="9145271" cy="5143500"/>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4331" y="53646"/>
            <a:ext cx="1599819" cy="505235"/>
          </a:xfrm>
          <a:prstGeom prst="rect">
            <a:avLst/>
          </a:prstGeom>
        </p:spPr>
      </p:pic>
      <p:pic>
        <p:nvPicPr>
          <p:cNvPr id="19" name="Picture 18" descr="ibm_gry.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3926161222"/>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GB"/>
              <a:t>Think 2019 / Deploy App Connect V11 Agile / Feb 14, 2019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391682351"/>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2312777"/>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13708519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66DA8312-E537-4341-B269-84A19E1FD4A0}"/>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131654787"/>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383936530"/>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413486487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301905276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595060549"/>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811946"/>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6997115"/>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1646680"/>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080903"/>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837723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34842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586AFC2B-CF06-EB49-A11E-0693C2118EF7}"/>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646630678"/>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4529831"/>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090570382"/>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3034320177"/>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1012983868"/>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3698285211"/>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610543190"/>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46156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887649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12389070"/>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486784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5B744344-D6F0-AA41-AF53-76777A15378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585838243"/>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1035396358"/>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7818211"/>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365849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9308695"/>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1449528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9985648"/>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4203680092"/>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1614376312"/>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73983"/>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10533055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F985E81B-4F89-C746-9978-DFA7857257E4}"/>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490136205"/>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GB"/>
              <a:t>Think 2019 / Deploy App Connect V11 Agile / Feb 14, 2019 / © 2019 IBM Corporation</a:t>
            </a:r>
            <a:endParaRPr lang="en-US"/>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37528871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3" name="Footer Placeholder">
            <a:extLst>
              <a:ext uri="{FF2B5EF4-FFF2-40B4-BE49-F238E27FC236}">
                <a16:creationId xmlns:a16="http://schemas.microsoft.com/office/drawing/2014/main" id="{3A5825D4-65B8-0945-BF08-93AEF02F59B7}"/>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940064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dirty="0"/>
              <a:t>Click to edit</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37D4D9A1-CB28-6449-A569-E36070790CE9}"/>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5C0C349D-8EA8-5445-93CC-CA7A6CC06A8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8368394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14" name="Footer Placeholder">
            <a:extLst>
              <a:ext uri="{FF2B5EF4-FFF2-40B4-BE49-F238E27FC236}">
                <a16:creationId xmlns:a16="http://schemas.microsoft.com/office/drawing/2014/main" id="{0CA2870D-2C97-4840-AB2C-B66DF264BA85}"/>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0719532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92A2D6E1-7D1E-0747-AAEB-626E1F2EE61E}"/>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9382248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2571750"/>
            <a:ext cx="2286000" cy="257175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FD34B98F-0974-C443-8852-B51C63DE504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7131009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D3C18A16-3351-ED42-906E-DCBE8A63DED7}"/>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0484225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3F55C1A4-FE30-E542-9F5D-C578E228173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2460386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F692DD29-4718-C84B-AD6F-A7F3BB0931E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8988596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F3D6121A-EF25-7C4C-A2B4-B7700F23894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117553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F1696BFF-6BA3-9C40-9729-1DEB2B2F231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3213008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E0E3EE96-3410-0141-8673-E1E7D3AF6800}"/>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63227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34AD9509-2FB7-E04F-BE1E-6DA9DF2EF804}"/>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F7447612-F03C-EC48-BF86-9606D1D161C1}"/>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5308999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D67D8224-C10C-094C-914F-6BF28EB2EB1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20133610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4C35379E-F0EA-7D4A-8E8A-D8ACA6258AA8}"/>
              </a:ext>
            </a:extLst>
          </p:cNvPr>
          <p:cNvSpPr txBox="1">
            <a:spLocks/>
          </p:cNvSpPr>
          <p:nvPr userDrawn="1"/>
        </p:nvSpPr>
        <p:spPr>
          <a:xfrm>
            <a:off x="457265" y="4858988"/>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a:t>TechCon 2020 / © 2020 IBM Corporation</a:t>
            </a:r>
            <a:endParaRPr lang="en-US" dirty="0"/>
          </a:p>
        </p:txBody>
      </p:sp>
    </p:spTree>
    <p:extLst>
      <p:ext uri="{BB962C8B-B14F-4D97-AF65-F5344CB8AC3E}">
        <p14:creationId xmlns:p14="http://schemas.microsoft.com/office/powerpoint/2010/main" val="18415819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3B4DB7FE-8CFD-3D4D-A9F6-30F6BDD53E6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8318899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2553"/>
            <a:ext cx="521589" cy="208108"/>
          </a:xfrm>
          <a:prstGeom prst="rect">
            <a:avLst/>
          </a:prstGeom>
        </p:spPr>
      </p:pic>
      <p:sp>
        <p:nvSpPr>
          <p:cNvPr id="7" name="Footer Placeholder">
            <a:extLst>
              <a:ext uri="{FF2B5EF4-FFF2-40B4-BE49-F238E27FC236}">
                <a16:creationId xmlns:a16="http://schemas.microsoft.com/office/drawing/2014/main" id="{133F751B-6C89-FA4E-B759-B2EEECC57A00}"/>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7945047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7FCA7938-56FC-4B4C-A99A-77EF30C6E43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6700742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7EDEA1D2-31E2-0C47-BBDD-6A1D1E7E8561}"/>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585390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9431F8B3-9B12-0442-8BCD-4E92501DCD36}"/>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5726051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E7A3F5B0-AF42-B048-A1A1-F926AF28D7C1}"/>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5131547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4D081C2D-C2B8-7F47-8F29-589145952E89}"/>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451276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CCA08AB5-591E-8F47-8257-5B86903E2F75}"/>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55401465-F1FE-CE40-BC8F-47FCE762EBEE}"/>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5237428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132185DC-459A-9546-8626-B153406436CE}"/>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4581301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10023937-72B5-7047-A8B5-20F9029A15C1}"/>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5437521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85CF8729-DA33-0B4E-9648-9BB5FBB8BD9E}"/>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3857856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EB475514-FAC8-7B4C-8F13-5D9A12445B14}"/>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272682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28FF2FB2-81A9-E548-AED2-712BFA9586F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3605741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75AED374-50DC-8E4D-BBF8-A11683A03447}"/>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2468728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7C5D661F-0562-2145-8800-5605D4B88A3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446411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0FB05EA7-69DB-1E49-9A4F-4311F009B2C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9044687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B919F1EE-C48A-1647-AC6A-E3C49020F31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803723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8E2CA58D-B7D3-9D46-B831-09DE11051A2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9F5A711E-283F-4540-BA8A-7F055121980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7361747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50CE5275-3576-6947-A12F-B9B96856F159}"/>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78280836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2" name="Footer Placeholder">
            <a:extLst>
              <a:ext uri="{FF2B5EF4-FFF2-40B4-BE49-F238E27FC236}">
                <a16:creationId xmlns:a16="http://schemas.microsoft.com/office/drawing/2014/main" id="{E4D4A6E9-7B49-2B4F-BC3F-A76D3B3A6DB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33277394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3" name="Title 2">
            <a:extLst>
              <a:ext uri="{FF2B5EF4-FFF2-40B4-BE49-F238E27FC236}">
                <a16:creationId xmlns:a16="http://schemas.microsoft.com/office/drawing/2014/main" id="{0F847F1C-F1FC-9749-8CF3-75AE6312C764}"/>
              </a:ext>
            </a:extLst>
          </p:cNvPr>
          <p:cNvSpPr>
            <a:spLocks noGrp="1"/>
          </p:cNvSpPr>
          <p:nvPr>
            <p:ph type="title"/>
          </p:nvPr>
        </p:nvSpPr>
        <p:spPr/>
        <p:txBody>
          <a:bodyPr/>
          <a:lstStyle/>
          <a:p>
            <a:r>
              <a:rPr lang="en-US"/>
              <a:t>Click to edit Master title style</a:t>
            </a:r>
          </a:p>
        </p:txBody>
      </p:sp>
      <p:sp>
        <p:nvSpPr>
          <p:cNvPr id="15" name="Footer Placeholder">
            <a:extLst>
              <a:ext uri="{FF2B5EF4-FFF2-40B4-BE49-F238E27FC236}">
                <a16:creationId xmlns:a16="http://schemas.microsoft.com/office/drawing/2014/main" id="{E6A8AD09-6542-CC41-B2FA-17160410B3B0}"/>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91381556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6B57A718-32A8-7F46-9FC0-DC5241AFBA6E}"/>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6924250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C14E78D0-C3A1-494E-BC59-58DA4FC26948}"/>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9318794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10" name="Footer Placeholder">
            <a:extLst>
              <a:ext uri="{FF2B5EF4-FFF2-40B4-BE49-F238E27FC236}">
                <a16:creationId xmlns:a16="http://schemas.microsoft.com/office/drawing/2014/main" id="{8F4D10EB-5E97-5542-9E64-611F8962146C}"/>
              </a:ext>
            </a:extLst>
          </p:cNvPr>
          <p:cNvSpPr txBox="1">
            <a:spLocks/>
          </p:cNvSpPr>
          <p:nvPr userDrawn="1"/>
        </p:nvSpPr>
        <p:spPr>
          <a:xfrm>
            <a:off x="342964" y="4816526"/>
            <a:ext cx="4114735" cy="166687"/>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kern="1200">
                <a:solidFill>
                  <a:schemeClr val="bg1"/>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dirty="0" err="1"/>
              <a:t>TechCon</a:t>
            </a:r>
            <a:r>
              <a:rPr lang="en-US" dirty="0"/>
              <a:t> 2020 / © 2020 IBM Corporation</a:t>
            </a:r>
          </a:p>
        </p:txBody>
      </p:sp>
    </p:spTree>
    <p:extLst>
      <p:ext uri="{BB962C8B-B14F-4D97-AF65-F5344CB8AC3E}">
        <p14:creationId xmlns:p14="http://schemas.microsoft.com/office/powerpoint/2010/main" val="168642608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8CB3F9CA-28BE-4F48-8DCA-91AF2B40FD80}"/>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03605913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D72C1B39-9543-FB49-B7B3-CA1B60B94FC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5898819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5CC57FA4-CEA5-F249-A417-A3A8E7B0CF19}"/>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664527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947FE34D-44C2-2A4B-8689-417C5722CF6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1" name="Footer Placeholder">
            <a:extLst>
              <a:ext uri="{FF2B5EF4-FFF2-40B4-BE49-F238E27FC236}">
                <a16:creationId xmlns:a16="http://schemas.microsoft.com/office/drawing/2014/main" id="{587EE0B1-9E30-6D4C-AE83-01F9CA07BA75}"/>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60946756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BE3B649C-7549-5141-A198-AC2DACC84521}"/>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211072089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6FBC16C2-9B0E-9A4C-8734-FD94BD877792}"/>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83690248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2" name="Footer Placeholder">
            <a:extLst>
              <a:ext uri="{FF2B5EF4-FFF2-40B4-BE49-F238E27FC236}">
                <a16:creationId xmlns:a16="http://schemas.microsoft.com/office/drawing/2014/main" id="{0FF0D093-AC0A-5347-8009-C0FC2C1A25B5}"/>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23779177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B3DAD389-6644-FA40-97E8-FE738880316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8448213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3196" y="2312885"/>
            <a:ext cx="1297608" cy="517732"/>
          </a:xfrm>
          <a:prstGeom prst="rect">
            <a:avLst/>
          </a:prstGeom>
        </p:spPr>
      </p:pic>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Footer Placeholder">
            <a:extLst>
              <a:ext uri="{FF2B5EF4-FFF2-40B4-BE49-F238E27FC236}">
                <a16:creationId xmlns:a16="http://schemas.microsoft.com/office/drawing/2014/main" id="{B6799BCA-551A-E541-A56A-52364A9741E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2189311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2553"/>
            <a:ext cx="521589" cy="208108"/>
          </a:xfrm>
          <a:prstGeom prst="rect">
            <a:avLst/>
          </a:prstGeom>
        </p:spPr>
      </p:pic>
      <p:sp>
        <p:nvSpPr>
          <p:cNvPr id="7" name="Footer Placeholder">
            <a:extLst>
              <a:ext uri="{FF2B5EF4-FFF2-40B4-BE49-F238E27FC236}">
                <a16:creationId xmlns:a16="http://schemas.microsoft.com/office/drawing/2014/main" id="{3D3FB653-7191-2143-8015-17739ED1F2C5}"/>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2186101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Footer Placeholder">
            <a:extLst>
              <a:ext uri="{FF2B5EF4-FFF2-40B4-BE49-F238E27FC236}">
                <a16:creationId xmlns:a16="http://schemas.microsoft.com/office/drawing/2014/main" id="{DEA8FF2D-9A11-CD46-A160-FD031F274E66}"/>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10777140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Footer Placeholder">
            <a:extLst>
              <a:ext uri="{FF2B5EF4-FFF2-40B4-BE49-F238E27FC236}">
                <a16:creationId xmlns:a16="http://schemas.microsoft.com/office/drawing/2014/main" id="{C8EEC1D3-397F-1E4A-BFFB-D004B156BEA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166765199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Footer Placeholder">
            <a:extLst>
              <a:ext uri="{FF2B5EF4-FFF2-40B4-BE49-F238E27FC236}">
                <a16:creationId xmlns:a16="http://schemas.microsoft.com/office/drawing/2014/main" id="{512BA88C-E1AB-A549-B4F5-6F86E2B5FD16}"/>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902426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9" Type="http://schemas.openxmlformats.org/officeDocument/2006/relationships/slideLayout" Target="../slideLayouts/slideLayout353.xml"/><Relationship Id="rId21" Type="http://schemas.openxmlformats.org/officeDocument/2006/relationships/slideLayout" Target="../slideLayouts/slideLayout335.xml"/><Relationship Id="rId34" Type="http://schemas.openxmlformats.org/officeDocument/2006/relationships/slideLayout" Target="../slideLayouts/slideLayout348.xml"/><Relationship Id="rId7" Type="http://schemas.openxmlformats.org/officeDocument/2006/relationships/slideLayout" Target="../slideLayouts/slideLayout321.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slideLayout" Target="../slideLayouts/slideLayout343.xml"/><Relationship Id="rId41" Type="http://schemas.openxmlformats.org/officeDocument/2006/relationships/theme" Target="../theme/theme10.xml"/><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32" Type="http://schemas.openxmlformats.org/officeDocument/2006/relationships/slideLayout" Target="../slideLayouts/slideLayout346.xml"/><Relationship Id="rId37" Type="http://schemas.openxmlformats.org/officeDocument/2006/relationships/slideLayout" Target="../slideLayouts/slideLayout351.xml"/><Relationship Id="rId40" Type="http://schemas.openxmlformats.org/officeDocument/2006/relationships/slideLayout" Target="../slideLayouts/slideLayout354.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slideLayout" Target="../slideLayouts/slideLayout342.xml"/><Relationship Id="rId36" Type="http://schemas.openxmlformats.org/officeDocument/2006/relationships/slideLayout" Target="../slideLayouts/slideLayout350.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31" Type="http://schemas.openxmlformats.org/officeDocument/2006/relationships/slideLayout" Target="../slideLayouts/slideLayout345.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 Id="rId30" Type="http://schemas.openxmlformats.org/officeDocument/2006/relationships/slideLayout" Target="../slideLayouts/slideLayout344.xml"/><Relationship Id="rId35" Type="http://schemas.openxmlformats.org/officeDocument/2006/relationships/slideLayout" Target="../slideLayouts/slideLayout349.xml"/><Relationship Id="rId8" Type="http://schemas.openxmlformats.org/officeDocument/2006/relationships/slideLayout" Target="../slideLayouts/slideLayout322.xml"/><Relationship Id="rId3" Type="http://schemas.openxmlformats.org/officeDocument/2006/relationships/slideLayout" Target="../slideLayouts/slideLayout317.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33" Type="http://schemas.openxmlformats.org/officeDocument/2006/relationships/slideLayout" Target="../slideLayouts/slideLayout347.xml"/><Relationship Id="rId38" Type="http://schemas.openxmlformats.org/officeDocument/2006/relationships/slideLayout" Target="../slideLayouts/slideLayout35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26" Type="http://schemas.openxmlformats.org/officeDocument/2006/relationships/slideLayout" Target="../slideLayouts/slideLayout380.xml"/><Relationship Id="rId39" Type="http://schemas.openxmlformats.org/officeDocument/2006/relationships/slideLayout" Target="../slideLayouts/slideLayout393.xml"/><Relationship Id="rId21" Type="http://schemas.openxmlformats.org/officeDocument/2006/relationships/slideLayout" Target="../slideLayouts/slideLayout375.xml"/><Relationship Id="rId34" Type="http://schemas.openxmlformats.org/officeDocument/2006/relationships/slideLayout" Target="../slideLayouts/slideLayout388.xml"/><Relationship Id="rId42" Type="http://schemas.openxmlformats.org/officeDocument/2006/relationships/theme" Target="../theme/theme11.xml"/><Relationship Id="rId7" Type="http://schemas.openxmlformats.org/officeDocument/2006/relationships/slideLayout" Target="../slideLayouts/slideLayout361.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20" Type="http://schemas.openxmlformats.org/officeDocument/2006/relationships/slideLayout" Target="../slideLayouts/slideLayout374.xml"/><Relationship Id="rId29" Type="http://schemas.openxmlformats.org/officeDocument/2006/relationships/slideLayout" Target="../slideLayouts/slideLayout383.xml"/><Relationship Id="rId41" Type="http://schemas.openxmlformats.org/officeDocument/2006/relationships/slideLayout" Target="../slideLayouts/slideLayout395.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24" Type="http://schemas.openxmlformats.org/officeDocument/2006/relationships/slideLayout" Target="../slideLayouts/slideLayout378.xml"/><Relationship Id="rId32" Type="http://schemas.openxmlformats.org/officeDocument/2006/relationships/slideLayout" Target="../slideLayouts/slideLayout386.xml"/><Relationship Id="rId37" Type="http://schemas.openxmlformats.org/officeDocument/2006/relationships/slideLayout" Target="../slideLayouts/slideLayout391.xml"/><Relationship Id="rId40" Type="http://schemas.openxmlformats.org/officeDocument/2006/relationships/slideLayout" Target="../slideLayouts/slideLayout394.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23" Type="http://schemas.openxmlformats.org/officeDocument/2006/relationships/slideLayout" Target="../slideLayouts/slideLayout377.xml"/><Relationship Id="rId28" Type="http://schemas.openxmlformats.org/officeDocument/2006/relationships/slideLayout" Target="../slideLayouts/slideLayout382.xml"/><Relationship Id="rId36" Type="http://schemas.openxmlformats.org/officeDocument/2006/relationships/slideLayout" Target="../slideLayouts/slideLayout390.xml"/><Relationship Id="rId10" Type="http://schemas.openxmlformats.org/officeDocument/2006/relationships/slideLayout" Target="../slideLayouts/slideLayout364.xml"/><Relationship Id="rId19" Type="http://schemas.openxmlformats.org/officeDocument/2006/relationships/slideLayout" Target="../slideLayouts/slideLayout373.xml"/><Relationship Id="rId31" Type="http://schemas.openxmlformats.org/officeDocument/2006/relationships/slideLayout" Target="../slideLayouts/slideLayout385.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 Id="rId22" Type="http://schemas.openxmlformats.org/officeDocument/2006/relationships/slideLayout" Target="../slideLayouts/slideLayout376.xml"/><Relationship Id="rId27" Type="http://schemas.openxmlformats.org/officeDocument/2006/relationships/slideLayout" Target="../slideLayouts/slideLayout381.xml"/><Relationship Id="rId30" Type="http://schemas.openxmlformats.org/officeDocument/2006/relationships/slideLayout" Target="../slideLayouts/slideLayout384.xml"/><Relationship Id="rId35" Type="http://schemas.openxmlformats.org/officeDocument/2006/relationships/slideLayout" Target="../slideLayouts/slideLayout389.xml"/><Relationship Id="rId8" Type="http://schemas.openxmlformats.org/officeDocument/2006/relationships/slideLayout" Target="../slideLayouts/slideLayout362.xml"/><Relationship Id="rId3" Type="http://schemas.openxmlformats.org/officeDocument/2006/relationships/slideLayout" Target="../slideLayouts/slideLayout357.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5" Type="http://schemas.openxmlformats.org/officeDocument/2006/relationships/slideLayout" Target="../slideLayouts/slideLayout379.xml"/><Relationship Id="rId33" Type="http://schemas.openxmlformats.org/officeDocument/2006/relationships/slideLayout" Target="../slideLayouts/slideLayout387.xml"/><Relationship Id="rId38" Type="http://schemas.openxmlformats.org/officeDocument/2006/relationships/slideLayout" Target="../slideLayouts/slideLayout39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03.xml"/><Relationship Id="rId13" Type="http://schemas.openxmlformats.org/officeDocument/2006/relationships/slideLayout" Target="../slideLayouts/slideLayout408.xml"/><Relationship Id="rId3" Type="http://schemas.openxmlformats.org/officeDocument/2006/relationships/slideLayout" Target="../slideLayouts/slideLayout398.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2" Type="http://schemas.openxmlformats.org/officeDocument/2006/relationships/slideLayout" Target="../slideLayouts/slideLayout397.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5" Type="http://schemas.openxmlformats.org/officeDocument/2006/relationships/slideLayout" Target="../slideLayouts/slideLayout400.xml"/><Relationship Id="rId15" Type="http://schemas.openxmlformats.org/officeDocument/2006/relationships/theme" Target="../theme/theme12.xml"/><Relationship Id="rId10" Type="http://schemas.openxmlformats.org/officeDocument/2006/relationships/slideLayout" Target="../slideLayouts/slideLayout405.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slideLayout" Target="../slideLayouts/slideLayout40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22.xml"/><Relationship Id="rId18" Type="http://schemas.openxmlformats.org/officeDocument/2006/relationships/slideLayout" Target="../slideLayouts/slideLayout427.xml"/><Relationship Id="rId26" Type="http://schemas.openxmlformats.org/officeDocument/2006/relationships/slideLayout" Target="../slideLayouts/slideLayout435.xml"/><Relationship Id="rId3" Type="http://schemas.openxmlformats.org/officeDocument/2006/relationships/slideLayout" Target="../slideLayouts/slideLayout412.xml"/><Relationship Id="rId21" Type="http://schemas.openxmlformats.org/officeDocument/2006/relationships/slideLayout" Target="../slideLayouts/slideLayout430.xml"/><Relationship Id="rId34" Type="http://schemas.openxmlformats.org/officeDocument/2006/relationships/slideLayout" Target="../slideLayouts/slideLayout443.xml"/><Relationship Id="rId7" Type="http://schemas.openxmlformats.org/officeDocument/2006/relationships/slideLayout" Target="../slideLayouts/slideLayout416.xml"/><Relationship Id="rId12" Type="http://schemas.openxmlformats.org/officeDocument/2006/relationships/slideLayout" Target="../slideLayouts/slideLayout421.xml"/><Relationship Id="rId17" Type="http://schemas.openxmlformats.org/officeDocument/2006/relationships/slideLayout" Target="../slideLayouts/slideLayout426.xml"/><Relationship Id="rId25" Type="http://schemas.openxmlformats.org/officeDocument/2006/relationships/slideLayout" Target="../slideLayouts/slideLayout434.xml"/><Relationship Id="rId33" Type="http://schemas.openxmlformats.org/officeDocument/2006/relationships/slideLayout" Target="../slideLayouts/slideLayout442.xml"/><Relationship Id="rId2" Type="http://schemas.openxmlformats.org/officeDocument/2006/relationships/slideLayout" Target="../slideLayouts/slideLayout411.xml"/><Relationship Id="rId16" Type="http://schemas.openxmlformats.org/officeDocument/2006/relationships/slideLayout" Target="../slideLayouts/slideLayout425.xml"/><Relationship Id="rId20" Type="http://schemas.openxmlformats.org/officeDocument/2006/relationships/slideLayout" Target="../slideLayouts/slideLayout429.xml"/><Relationship Id="rId29" Type="http://schemas.openxmlformats.org/officeDocument/2006/relationships/slideLayout" Target="../slideLayouts/slideLayout438.xml"/><Relationship Id="rId1" Type="http://schemas.openxmlformats.org/officeDocument/2006/relationships/slideLayout" Target="../slideLayouts/slideLayout410.xml"/><Relationship Id="rId6" Type="http://schemas.openxmlformats.org/officeDocument/2006/relationships/slideLayout" Target="../slideLayouts/slideLayout415.xml"/><Relationship Id="rId11" Type="http://schemas.openxmlformats.org/officeDocument/2006/relationships/slideLayout" Target="../slideLayouts/slideLayout420.xml"/><Relationship Id="rId24" Type="http://schemas.openxmlformats.org/officeDocument/2006/relationships/slideLayout" Target="../slideLayouts/slideLayout433.xml"/><Relationship Id="rId32" Type="http://schemas.openxmlformats.org/officeDocument/2006/relationships/slideLayout" Target="../slideLayouts/slideLayout441.xml"/><Relationship Id="rId5" Type="http://schemas.openxmlformats.org/officeDocument/2006/relationships/slideLayout" Target="../slideLayouts/slideLayout414.xml"/><Relationship Id="rId15" Type="http://schemas.openxmlformats.org/officeDocument/2006/relationships/slideLayout" Target="../slideLayouts/slideLayout424.xml"/><Relationship Id="rId23" Type="http://schemas.openxmlformats.org/officeDocument/2006/relationships/slideLayout" Target="../slideLayouts/slideLayout432.xml"/><Relationship Id="rId28" Type="http://schemas.openxmlformats.org/officeDocument/2006/relationships/slideLayout" Target="../slideLayouts/slideLayout437.xml"/><Relationship Id="rId36" Type="http://schemas.openxmlformats.org/officeDocument/2006/relationships/theme" Target="../theme/theme13.xml"/><Relationship Id="rId10" Type="http://schemas.openxmlformats.org/officeDocument/2006/relationships/slideLayout" Target="../slideLayouts/slideLayout419.xml"/><Relationship Id="rId19" Type="http://schemas.openxmlformats.org/officeDocument/2006/relationships/slideLayout" Target="../slideLayouts/slideLayout428.xml"/><Relationship Id="rId31" Type="http://schemas.openxmlformats.org/officeDocument/2006/relationships/slideLayout" Target="../slideLayouts/slideLayout440.xml"/><Relationship Id="rId4" Type="http://schemas.openxmlformats.org/officeDocument/2006/relationships/slideLayout" Target="../slideLayouts/slideLayout413.xml"/><Relationship Id="rId9" Type="http://schemas.openxmlformats.org/officeDocument/2006/relationships/slideLayout" Target="../slideLayouts/slideLayout418.xml"/><Relationship Id="rId14" Type="http://schemas.openxmlformats.org/officeDocument/2006/relationships/slideLayout" Target="../slideLayouts/slideLayout423.xml"/><Relationship Id="rId22" Type="http://schemas.openxmlformats.org/officeDocument/2006/relationships/slideLayout" Target="../slideLayouts/slideLayout431.xml"/><Relationship Id="rId27" Type="http://schemas.openxmlformats.org/officeDocument/2006/relationships/slideLayout" Target="../slideLayouts/slideLayout436.xml"/><Relationship Id="rId30" Type="http://schemas.openxmlformats.org/officeDocument/2006/relationships/slideLayout" Target="../slideLayouts/slideLayout439.xml"/><Relationship Id="rId35" Type="http://schemas.openxmlformats.org/officeDocument/2006/relationships/slideLayout" Target="../slideLayouts/slideLayout444.xml"/><Relationship Id="rId8" Type="http://schemas.openxmlformats.org/officeDocument/2006/relationships/slideLayout" Target="../slideLayouts/slideLayout417.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21" Type="http://schemas.openxmlformats.org/officeDocument/2006/relationships/slideLayout" Target="../slideLayouts/slideLayout465.xml"/><Relationship Id="rId34" Type="http://schemas.openxmlformats.org/officeDocument/2006/relationships/slideLayout" Target="../slideLayouts/slideLayout478.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33" Type="http://schemas.openxmlformats.org/officeDocument/2006/relationships/slideLayout" Target="../slideLayouts/slideLayout477.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slideLayout" Target="../slideLayouts/slideLayout476.xml"/><Relationship Id="rId37" Type="http://schemas.openxmlformats.org/officeDocument/2006/relationships/theme" Target="../theme/theme14.xml"/><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36" Type="http://schemas.openxmlformats.org/officeDocument/2006/relationships/slideLayout" Target="../slideLayouts/slideLayout480.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slideLayout" Target="../slideLayouts/slideLayout475.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 Id="rId35" Type="http://schemas.openxmlformats.org/officeDocument/2006/relationships/slideLayout" Target="../slideLayouts/slideLayout479.xml"/><Relationship Id="rId8" Type="http://schemas.openxmlformats.org/officeDocument/2006/relationships/slideLayout" Target="../slideLayouts/slideLayout452.xml"/><Relationship Id="rId3" Type="http://schemas.openxmlformats.org/officeDocument/2006/relationships/slideLayout" Target="../slideLayouts/slideLayout4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theme" Target="../theme/theme3.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heme" Target="../theme/theme4.xml"/><Relationship Id="rId8"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theme" Target="../theme/theme5.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8" Type="http://schemas.openxmlformats.org/officeDocument/2006/relationships/slideLayout" Target="../slideLayouts/slideLayout137.xml"/><Relationship Id="rId3" Type="http://schemas.openxmlformats.org/officeDocument/2006/relationships/slideLayout" Target="../slideLayouts/slideLayout13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21" Type="http://schemas.openxmlformats.org/officeDocument/2006/relationships/slideLayout" Target="../slideLayouts/slideLayout189.xml"/><Relationship Id="rId34" Type="http://schemas.openxmlformats.org/officeDocument/2006/relationships/slideLayout" Target="../slideLayouts/slideLayout202.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38" Type="http://schemas.openxmlformats.org/officeDocument/2006/relationships/theme" Target="../theme/theme6.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37" Type="http://schemas.openxmlformats.org/officeDocument/2006/relationships/slideLayout" Target="../slideLayouts/slideLayout205.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36" Type="http://schemas.openxmlformats.org/officeDocument/2006/relationships/slideLayout" Target="../slideLayouts/slideLayout204.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slideLayout" Target="../slideLayouts/slideLayout203.xml"/><Relationship Id="rId8" Type="http://schemas.openxmlformats.org/officeDocument/2006/relationships/slideLayout" Target="../slideLayouts/slideLayout176.xml"/><Relationship Id="rId3" Type="http://schemas.openxmlformats.org/officeDocument/2006/relationships/slideLayout" Target="../slideLayouts/slideLayout17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9" Type="http://schemas.openxmlformats.org/officeDocument/2006/relationships/slideLayout" Target="../slideLayouts/slideLayout244.xml"/><Relationship Id="rId21" Type="http://schemas.openxmlformats.org/officeDocument/2006/relationships/slideLayout" Target="../slideLayouts/slideLayout226.xml"/><Relationship Id="rId34" Type="http://schemas.openxmlformats.org/officeDocument/2006/relationships/slideLayout" Target="../slideLayouts/slideLayout239.xml"/><Relationship Id="rId42" Type="http://schemas.openxmlformats.org/officeDocument/2006/relationships/slideLayout" Target="../slideLayouts/slideLayout247.xml"/><Relationship Id="rId7" Type="http://schemas.openxmlformats.org/officeDocument/2006/relationships/slideLayout" Target="../slideLayouts/slideLayout21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8" Type="http://schemas.openxmlformats.org/officeDocument/2006/relationships/slideLayout" Target="../slideLayouts/slideLayout213.xml"/><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theme" Target="../theme/theme7.xml"/><Relationship Id="rId20" Type="http://schemas.openxmlformats.org/officeDocument/2006/relationships/slideLayout" Target="../slideLayouts/slideLayout225.xml"/><Relationship Id="rId41" Type="http://schemas.openxmlformats.org/officeDocument/2006/relationships/slideLayout" Target="../slideLayouts/slideLayout246.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5" Type="http://schemas.openxmlformats.org/officeDocument/2006/relationships/slideLayout" Target="../slideLayouts/slideLayout255.xml"/><Relationship Id="rId4" Type="http://schemas.openxmlformats.org/officeDocument/2006/relationships/slideLayout" Target="../slideLayouts/slideLayout25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26" Type="http://schemas.openxmlformats.org/officeDocument/2006/relationships/slideLayout" Target="../slideLayouts/slideLayout283.xml"/><Relationship Id="rId39" Type="http://schemas.openxmlformats.org/officeDocument/2006/relationships/slideLayout" Target="../slideLayouts/slideLayout296.xml"/><Relationship Id="rId21" Type="http://schemas.openxmlformats.org/officeDocument/2006/relationships/slideLayout" Target="../slideLayouts/slideLayout278.xml"/><Relationship Id="rId34" Type="http://schemas.openxmlformats.org/officeDocument/2006/relationships/slideLayout" Target="../slideLayouts/slideLayout291.xml"/><Relationship Id="rId42" Type="http://schemas.openxmlformats.org/officeDocument/2006/relationships/slideLayout" Target="../slideLayouts/slideLayout299.xml"/><Relationship Id="rId47" Type="http://schemas.openxmlformats.org/officeDocument/2006/relationships/slideLayout" Target="../slideLayouts/slideLayout304.xml"/><Relationship Id="rId50" Type="http://schemas.openxmlformats.org/officeDocument/2006/relationships/slideLayout" Target="../slideLayouts/slideLayout307.xml"/><Relationship Id="rId55" Type="http://schemas.openxmlformats.org/officeDocument/2006/relationships/slideLayout" Target="../slideLayouts/slideLayout312.xml"/><Relationship Id="rId7" Type="http://schemas.openxmlformats.org/officeDocument/2006/relationships/slideLayout" Target="../slideLayouts/slideLayout264.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9" Type="http://schemas.openxmlformats.org/officeDocument/2006/relationships/slideLayout" Target="../slideLayouts/slideLayout286.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32" Type="http://schemas.openxmlformats.org/officeDocument/2006/relationships/slideLayout" Target="../slideLayouts/slideLayout289.xml"/><Relationship Id="rId37" Type="http://schemas.openxmlformats.org/officeDocument/2006/relationships/slideLayout" Target="../slideLayouts/slideLayout294.xml"/><Relationship Id="rId40" Type="http://schemas.openxmlformats.org/officeDocument/2006/relationships/slideLayout" Target="../slideLayouts/slideLayout297.xml"/><Relationship Id="rId45" Type="http://schemas.openxmlformats.org/officeDocument/2006/relationships/slideLayout" Target="../slideLayouts/slideLayout302.xml"/><Relationship Id="rId53" Type="http://schemas.openxmlformats.org/officeDocument/2006/relationships/slideLayout" Target="../slideLayouts/slideLayout310.xml"/><Relationship Id="rId58" Type="http://schemas.openxmlformats.org/officeDocument/2006/relationships/theme" Target="../theme/theme9.xml"/><Relationship Id="rId5" Type="http://schemas.openxmlformats.org/officeDocument/2006/relationships/slideLayout" Target="../slideLayouts/slideLayout262.xml"/><Relationship Id="rId19" Type="http://schemas.openxmlformats.org/officeDocument/2006/relationships/slideLayout" Target="../slideLayouts/slideLayout276.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4" Type="http://schemas.openxmlformats.org/officeDocument/2006/relationships/slideLayout" Target="../slideLayouts/slideLayout271.xml"/><Relationship Id="rId22" Type="http://schemas.openxmlformats.org/officeDocument/2006/relationships/slideLayout" Target="../slideLayouts/slideLayout279.xml"/><Relationship Id="rId27" Type="http://schemas.openxmlformats.org/officeDocument/2006/relationships/slideLayout" Target="../slideLayouts/slideLayout284.xml"/><Relationship Id="rId30" Type="http://schemas.openxmlformats.org/officeDocument/2006/relationships/slideLayout" Target="../slideLayouts/slideLayout287.xml"/><Relationship Id="rId35" Type="http://schemas.openxmlformats.org/officeDocument/2006/relationships/slideLayout" Target="../slideLayouts/slideLayout292.xml"/><Relationship Id="rId43" Type="http://schemas.openxmlformats.org/officeDocument/2006/relationships/slideLayout" Target="../slideLayouts/slideLayout300.xml"/><Relationship Id="rId48" Type="http://schemas.openxmlformats.org/officeDocument/2006/relationships/slideLayout" Target="../slideLayouts/slideLayout305.xml"/><Relationship Id="rId56" Type="http://schemas.openxmlformats.org/officeDocument/2006/relationships/slideLayout" Target="../slideLayouts/slideLayout313.xml"/><Relationship Id="rId8" Type="http://schemas.openxmlformats.org/officeDocument/2006/relationships/slideLayout" Target="../slideLayouts/slideLayout265.xml"/><Relationship Id="rId51" Type="http://schemas.openxmlformats.org/officeDocument/2006/relationships/slideLayout" Target="../slideLayouts/slideLayout308.xml"/><Relationship Id="rId3" Type="http://schemas.openxmlformats.org/officeDocument/2006/relationships/slideLayout" Target="../slideLayouts/slideLayout260.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slideLayout" Target="../slideLayouts/slideLayout282.xml"/><Relationship Id="rId33" Type="http://schemas.openxmlformats.org/officeDocument/2006/relationships/slideLayout" Target="../slideLayouts/slideLayout290.xml"/><Relationship Id="rId38" Type="http://schemas.openxmlformats.org/officeDocument/2006/relationships/slideLayout" Target="../slideLayouts/slideLayout295.xml"/><Relationship Id="rId46" Type="http://schemas.openxmlformats.org/officeDocument/2006/relationships/slideLayout" Target="../slideLayouts/slideLayout303.xml"/><Relationship Id="rId20" Type="http://schemas.openxmlformats.org/officeDocument/2006/relationships/slideLayout" Target="../slideLayouts/slideLayout277.xml"/><Relationship Id="rId41" Type="http://schemas.openxmlformats.org/officeDocument/2006/relationships/slideLayout" Target="../slideLayouts/slideLayout298.xml"/><Relationship Id="rId54" Type="http://schemas.openxmlformats.org/officeDocument/2006/relationships/slideLayout" Target="../slideLayouts/slideLayout311.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28" Type="http://schemas.openxmlformats.org/officeDocument/2006/relationships/slideLayout" Target="../slideLayouts/slideLayout285.xml"/><Relationship Id="rId36" Type="http://schemas.openxmlformats.org/officeDocument/2006/relationships/slideLayout" Target="../slideLayouts/slideLayout293.xml"/><Relationship Id="rId49" Type="http://schemas.openxmlformats.org/officeDocument/2006/relationships/slideLayout" Target="../slideLayouts/slideLayout306.xml"/><Relationship Id="rId57" Type="http://schemas.openxmlformats.org/officeDocument/2006/relationships/slideLayout" Target="../slideLayouts/slideLayout314.xml"/><Relationship Id="rId10" Type="http://schemas.openxmlformats.org/officeDocument/2006/relationships/slideLayout" Target="../slideLayouts/slideLayout267.xml"/><Relationship Id="rId31" Type="http://schemas.openxmlformats.org/officeDocument/2006/relationships/slideLayout" Target="../slideLayouts/slideLayout288.xml"/><Relationship Id="rId44" Type="http://schemas.openxmlformats.org/officeDocument/2006/relationships/slideLayout" Target="../slideLayouts/slideLayout301.xml"/><Relationship Id="rId52" Type="http://schemas.openxmlformats.org/officeDocument/2006/relationships/slideLayout" Target="../slideLayouts/slideLayout3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457178"/>
            <a:fld id="{D0BE6F14-FF48-0F4F-A8AA-2E3F25371E4A}" type="slidenum">
              <a:rPr lang="en-US" smtClean="0">
                <a:solidFill>
                  <a:srgbClr val="000000"/>
                </a:solidFill>
              </a:rPr>
              <a:pPr defTabSz="457178"/>
              <a:t>‹#›</a:t>
            </a:fld>
            <a:endParaRPr lang="en-US">
              <a:solidFill>
                <a:srgbClr val="000000"/>
              </a:solidFill>
            </a:endParaRPr>
          </a:p>
        </p:txBody>
      </p:sp>
      <p:sp>
        <p:nvSpPr>
          <p:cNvPr id="9" name="Footer Placeholder 8"/>
          <p:cNvSpPr>
            <a:spLocks noGrp="1"/>
          </p:cNvSpPr>
          <p:nvPr>
            <p:ph type="ftr" sz="quarter" idx="3"/>
          </p:nvPr>
        </p:nvSpPr>
        <p:spPr>
          <a:xfrm>
            <a:off x="228600" y="4826480"/>
            <a:ext cx="4114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457178"/>
            <a:r>
              <a:rPr lang="de-DE">
                <a:solidFill>
                  <a:srgbClr val="000000"/>
                </a:solidFill>
              </a:rPr>
              <a:t>IBM Confidential / InnerCircle / 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405580165"/>
      </p:ext>
    </p:extLst>
  </p:cSld>
  <p:clrMap bg1="lt1" tx1="dk1" bg2="lt2" tx2="dk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 id="2147484168" r:id="rId15"/>
    <p:sldLayoutId id="2147484169" r:id="rId16"/>
    <p:sldLayoutId id="2147484170" r:id="rId17"/>
    <p:sldLayoutId id="2147484171" r:id="rId18"/>
    <p:sldLayoutId id="2147484172" r:id="rId19"/>
    <p:sldLayoutId id="2147484173" r:id="rId20"/>
    <p:sldLayoutId id="2147484174" r:id="rId21"/>
    <p:sldLayoutId id="2147484175" r:id="rId22"/>
    <p:sldLayoutId id="2147484176" r:id="rId23"/>
    <p:sldLayoutId id="2147484177" r:id="rId24"/>
    <p:sldLayoutId id="2147484178" r:id="rId25"/>
    <p:sldLayoutId id="2147484179" r:id="rId26"/>
    <p:sldLayoutId id="2147484180" r:id="rId27"/>
    <p:sldLayoutId id="2147484181" r:id="rId28"/>
    <p:sldLayoutId id="2147484182" r:id="rId29"/>
    <p:sldLayoutId id="2147484183" r:id="rId30"/>
    <p:sldLayoutId id="2147484184" r:id="rId31"/>
    <p:sldLayoutId id="2147484185" r:id="rId32"/>
    <p:sldLayoutId id="2147484186" r:id="rId33"/>
    <p:sldLayoutId id="2147484187" r:id="rId34"/>
    <p:sldLayoutId id="2147484188" r:id="rId35"/>
    <p:sldLayoutId id="2147484189" r:id="rId36"/>
    <p:sldLayoutId id="2147484190" r:id="rId37"/>
    <p:sldLayoutId id="2147484191" r:id="rId38"/>
    <p:sldLayoutId id="2147484192" r:id="rId39"/>
    <p:sldLayoutId id="2147484193" r:id="rId40"/>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457178"/>
            <a:fld id="{D0BE6F14-FF48-0F4F-A8AA-2E3F25371E4A}" type="slidenum">
              <a:rPr lang="en-US" smtClean="0">
                <a:solidFill>
                  <a:srgbClr val="000000"/>
                </a:solidFill>
              </a:rPr>
              <a:pPr defTabSz="457178"/>
              <a:t>‹#›</a:t>
            </a:fld>
            <a:endParaRPr lang="en-US">
              <a:solidFill>
                <a:srgbClr val="000000"/>
              </a:solidFill>
            </a:endParaRPr>
          </a:p>
        </p:txBody>
      </p:sp>
      <p:sp>
        <p:nvSpPr>
          <p:cNvPr id="9" name="Footer Placeholder 8"/>
          <p:cNvSpPr>
            <a:spLocks noGrp="1"/>
          </p:cNvSpPr>
          <p:nvPr>
            <p:ph type="ftr" sz="quarter" idx="3"/>
          </p:nvPr>
        </p:nvSpPr>
        <p:spPr>
          <a:xfrm>
            <a:off x="228600" y="4826480"/>
            <a:ext cx="4114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457178"/>
            <a:r>
              <a:rPr lang="de-DE">
                <a:solidFill>
                  <a:srgbClr val="000000"/>
                </a:solidFill>
              </a:rPr>
              <a:t>IBM Confidential / InnerCircle / 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777807286"/>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 id="2147484211" r:id="rId17"/>
    <p:sldLayoutId id="2147484212" r:id="rId18"/>
    <p:sldLayoutId id="2147484213" r:id="rId19"/>
    <p:sldLayoutId id="2147484214" r:id="rId20"/>
    <p:sldLayoutId id="2147484215" r:id="rId21"/>
    <p:sldLayoutId id="2147484216" r:id="rId22"/>
    <p:sldLayoutId id="2147484217" r:id="rId23"/>
    <p:sldLayoutId id="2147484218" r:id="rId24"/>
    <p:sldLayoutId id="2147484219" r:id="rId25"/>
    <p:sldLayoutId id="2147484220" r:id="rId26"/>
    <p:sldLayoutId id="2147484221" r:id="rId27"/>
    <p:sldLayoutId id="2147484222" r:id="rId28"/>
    <p:sldLayoutId id="2147484223" r:id="rId29"/>
    <p:sldLayoutId id="2147484224" r:id="rId30"/>
    <p:sldLayoutId id="2147484225" r:id="rId31"/>
    <p:sldLayoutId id="2147484226" r:id="rId32"/>
    <p:sldLayoutId id="2147484227" r:id="rId33"/>
    <p:sldLayoutId id="2147484228" r:id="rId34"/>
    <p:sldLayoutId id="2147484229" r:id="rId35"/>
    <p:sldLayoutId id="2147484230" r:id="rId36"/>
    <p:sldLayoutId id="2147484231" r:id="rId37"/>
    <p:sldLayoutId id="2147484232" r:id="rId38"/>
    <p:sldLayoutId id="2147484233" r:id="rId39"/>
    <p:sldLayoutId id="2147484234" r:id="rId40"/>
    <p:sldLayoutId id="2147484235" r:id="rId41"/>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96914F0-9624-A84B-AA4C-FB1714F4DBE6}" type="datetimeFigureOut">
              <a:rPr lang="en-US" smtClean="0"/>
              <a:t>8/5/20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521288A1-8BEF-8C46-A698-FEFC09319953}" type="slidenum">
              <a:rPr lang="en-US" smtClean="0"/>
              <a:pPr/>
              <a:t>‹#›</a:t>
            </a:fld>
            <a:endParaRPr lang="en-US" dirty="0"/>
          </a:p>
        </p:txBody>
      </p:sp>
    </p:spTree>
    <p:extLst>
      <p:ext uri="{BB962C8B-B14F-4D97-AF65-F5344CB8AC3E}">
        <p14:creationId xmlns:p14="http://schemas.microsoft.com/office/powerpoint/2010/main" val="2246297247"/>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201614"/>
            <a:ext cx="4114800" cy="449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800600" y="192089"/>
            <a:ext cx="4114800"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Slide Number Placeholder 6"/>
          <p:cNvSpPr>
            <a:spLocks noGrp="1"/>
          </p:cNvSpPr>
          <p:nvPr>
            <p:ph type="sldNum" sz="quarter" idx="4"/>
          </p:nvPr>
        </p:nvSpPr>
        <p:spPr>
          <a:xfrm>
            <a:off x="6858000" y="4826001"/>
            <a:ext cx="2057400" cy="138113"/>
          </a:xfrm>
          <a:prstGeom prst="rect">
            <a:avLst/>
          </a:prstGeom>
        </p:spPr>
        <p:txBody>
          <a:bodyPr vert="horz" lIns="0" tIns="0" rIns="0" bIns="0" rtlCol="0" anchor="ctr"/>
          <a:lstStyle>
            <a:lvl1pPr algn="r" eaLnBrk="1" fontAlgn="auto" hangingPunct="1">
              <a:spcBef>
                <a:spcPts val="0"/>
              </a:spcBef>
              <a:spcAft>
                <a:spcPts val="0"/>
              </a:spcAft>
              <a:defRPr sz="600" b="0" i="0" baseline="0" smtClean="0">
                <a:solidFill>
                  <a:schemeClr val="bg2"/>
                </a:solidFill>
                <a:latin typeface="Arial" charset="0"/>
                <a:ea typeface="Arial" charset="0"/>
                <a:cs typeface="Arial" charset="0"/>
              </a:defRPr>
            </a:lvl1pPr>
          </a:lstStyle>
          <a:p>
            <a:pPr>
              <a:defRPr/>
            </a:pPr>
            <a:fld id="{AE458C4F-2586-4B36-8AAA-0123EE8951A2}" type="slidenum">
              <a:rPr lang="en-US"/>
              <a:pPr>
                <a:defRPr/>
              </a:pPr>
              <a:t>‹#›</a:t>
            </a:fld>
            <a:endParaRPr lang="en-US" dirty="0"/>
          </a:p>
        </p:txBody>
      </p:sp>
      <p:sp>
        <p:nvSpPr>
          <p:cNvPr id="9" name="Footer Placeholder 8"/>
          <p:cNvSpPr>
            <a:spLocks noGrp="1"/>
          </p:cNvSpPr>
          <p:nvPr>
            <p:ph type="ftr" sz="quarter" idx="3"/>
          </p:nvPr>
        </p:nvSpPr>
        <p:spPr>
          <a:xfrm>
            <a:off x="228600" y="4826001"/>
            <a:ext cx="6400800" cy="138113"/>
          </a:xfrm>
          <a:prstGeom prst="rect">
            <a:avLst/>
          </a:prstGeom>
        </p:spPr>
        <p:txBody>
          <a:bodyPr vert="horz" lIns="0" tIns="0" rIns="0" bIns="0" rtlCol="0" anchor="ctr"/>
          <a:lstStyle>
            <a:lvl1pPr algn="l" eaLnBrk="1" fontAlgn="auto" hangingPunct="1">
              <a:spcBef>
                <a:spcPts val="0"/>
              </a:spcBef>
              <a:spcAft>
                <a:spcPts val="0"/>
              </a:spcAft>
              <a:defRPr sz="600" b="0" i="0" baseline="0" dirty="0" smtClean="0">
                <a:solidFill>
                  <a:schemeClr val="bg2"/>
                </a:solidFill>
                <a:latin typeface="Arial" charset="0"/>
                <a:ea typeface="Arial" charset="0"/>
                <a:cs typeface="Arial" charset="0"/>
              </a:defRPr>
            </a:lvl1pPr>
          </a:lstStyle>
          <a:p>
            <a:pPr>
              <a:defRPr/>
            </a:pPr>
            <a:r>
              <a:rPr lang="en-US"/>
              <a:t>IBM Cloud / DOC ID / Month XX, 2018 / © 2018 IBM Corporation</a:t>
            </a:r>
          </a:p>
        </p:txBody>
      </p:sp>
    </p:spTree>
    <p:extLst>
      <p:ext uri="{BB962C8B-B14F-4D97-AF65-F5344CB8AC3E}">
        <p14:creationId xmlns:p14="http://schemas.microsoft.com/office/powerpoint/2010/main" val="3557071873"/>
      </p:ext>
    </p:extLst>
  </p:cSld>
  <p:clrMap bg1="lt1" tx1="dk1" bg2="lt2" tx2="dk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 id="2147484266" r:id="rId15"/>
    <p:sldLayoutId id="2147484267" r:id="rId16"/>
    <p:sldLayoutId id="2147484268" r:id="rId17"/>
    <p:sldLayoutId id="2147484269" r:id="rId18"/>
    <p:sldLayoutId id="2147484270" r:id="rId19"/>
    <p:sldLayoutId id="2147484271" r:id="rId20"/>
    <p:sldLayoutId id="2147484272" r:id="rId21"/>
    <p:sldLayoutId id="2147484273" r:id="rId22"/>
    <p:sldLayoutId id="2147484274" r:id="rId23"/>
    <p:sldLayoutId id="2147484275" r:id="rId24"/>
    <p:sldLayoutId id="2147484276" r:id="rId25"/>
    <p:sldLayoutId id="2147484277" r:id="rId26"/>
    <p:sldLayoutId id="2147484278" r:id="rId27"/>
    <p:sldLayoutId id="2147484279" r:id="rId28"/>
    <p:sldLayoutId id="2147484280" r:id="rId29"/>
    <p:sldLayoutId id="2147484281" r:id="rId30"/>
    <p:sldLayoutId id="2147484282" r:id="rId31"/>
    <p:sldLayoutId id="2147484283" r:id="rId32"/>
    <p:sldLayoutId id="2147484284" r:id="rId33"/>
    <p:sldLayoutId id="2147484285" r:id="rId34"/>
    <p:sldLayoutId id="2147484286" r:id="rId35"/>
  </p:sldLayoutIdLst>
  <p:hf hdr="0" dt="0"/>
  <p:txStyles>
    <p:titleStyle>
      <a:lvl1pPr algn="l" defTabSz="457189" rtl="0" fontAlgn="base">
        <a:lnSpc>
          <a:spcPct val="90000"/>
        </a:lnSpc>
        <a:spcBef>
          <a:spcPct val="0"/>
        </a:spcBef>
        <a:spcAft>
          <a:spcPct val="0"/>
        </a:spcAft>
        <a:defRPr sz="2400" kern="1200">
          <a:solidFill>
            <a:schemeClr val="bg2"/>
          </a:solidFill>
          <a:latin typeface="Arial" charset="0"/>
          <a:ea typeface="Arial" charset="0"/>
          <a:cs typeface="Arial" charset="0"/>
        </a:defRPr>
      </a:lvl1pPr>
      <a:lvl2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2pPr>
      <a:lvl3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3pPr>
      <a:lvl4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4pPr>
      <a:lvl5pPr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5pPr>
      <a:lvl6pPr marL="457189"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6pPr>
      <a:lvl7pPr marL="914378"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7pPr>
      <a:lvl8pPr marL="1371566"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8pPr>
      <a:lvl9pPr marL="1828754" algn="l" defTabSz="457189" rtl="0" fontAlgn="base">
        <a:lnSpc>
          <a:spcPct val="90000"/>
        </a:lnSpc>
        <a:spcBef>
          <a:spcPct val="0"/>
        </a:spcBef>
        <a:spcAft>
          <a:spcPct val="0"/>
        </a:spcAft>
        <a:defRPr sz="2400">
          <a:solidFill>
            <a:schemeClr val="bg2"/>
          </a:solidFill>
          <a:latin typeface="Arial" panose="020B0604020202020204" pitchFamily="34" charset="0"/>
          <a:cs typeface="Arial" panose="020B0604020202020204" pitchFamily="34" charset="0"/>
        </a:defRPr>
      </a:lvl9pPr>
    </p:titleStyle>
    <p:bodyStyle>
      <a:lvl1pPr algn="l" defTabSz="457189" rtl="0" fontAlgn="base">
        <a:spcBef>
          <a:spcPts val="1100"/>
        </a:spcBef>
        <a:spcAft>
          <a:spcPct val="0"/>
        </a:spcAft>
        <a:buFont typeface="Arial" panose="020B0604020202020204" pitchFamily="34" charset="0"/>
        <a:defRPr sz="1400" kern="1200">
          <a:solidFill>
            <a:schemeClr val="bg2"/>
          </a:solidFill>
          <a:latin typeface="Arial" charset="0"/>
          <a:ea typeface="Arial" charset="0"/>
          <a:cs typeface="Arial" charset="0"/>
        </a:defRPr>
      </a:lvl1pPr>
      <a:lvl2pPr marL="173034"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2pPr>
      <a:lvl3pPr marL="39686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3pPr>
      <a:lvl4pPr marL="625460" indent="-168271"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4pPr>
      <a:lvl5pPr marL="803255" indent="-173034" algn="l" defTabSz="457189" rtl="0" fontAlgn="base">
        <a:spcBef>
          <a:spcPts val="1100"/>
        </a:spcBef>
        <a:spcAft>
          <a:spcPct val="0"/>
        </a:spcAft>
        <a:buFont typeface="Arial" panose="020B0604020202020204" pitchFamily="34" charset="0"/>
        <a:buChar char="»"/>
        <a:defRPr sz="1400" kern="1200">
          <a:solidFill>
            <a:schemeClr val="bg2"/>
          </a:solidFill>
          <a:latin typeface="Arial" charset="0"/>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170622461"/>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 id="2147484299" r:id="rId12"/>
    <p:sldLayoutId id="2147484300" r:id="rId13"/>
    <p:sldLayoutId id="2147484301" r:id="rId14"/>
    <p:sldLayoutId id="2147484302" r:id="rId15"/>
    <p:sldLayoutId id="2147484303" r:id="rId16"/>
    <p:sldLayoutId id="2147484304" r:id="rId17"/>
    <p:sldLayoutId id="2147484305" r:id="rId18"/>
    <p:sldLayoutId id="2147484306" r:id="rId19"/>
    <p:sldLayoutId id="2147484307" r:id="rId20"/>
    <p:sldLayoutId id="2147484308" r:id="rId21"/>
    <p:sldLayoutId id="2147484309" r:id="rId22"/>
    <p:sldLayoutId id="2147484310" r:id="rId23"/>
    <p:sldLayoutId id="2147484311" r:id="rId24"/>
    <p:sldLayoutId id="2147484312" r:id="rId25"/>
    <p:sldLayoutId id="2147484313" r:id="rId26"/>
    <p:sldLayoutId id="2147484314" r:id="rId27"/>
    <p:sldLayoutId id="2147484315" r:id="rId28"/>
    <p:sldLayoutId id="2147484316" r:id="rId29"/>
    <p:sldLayoutId id="2147484317" r:id="rId30"/>
    <p:sldLayoutId id="2147484318" r:id="rId31"/>
    <p:sldLayoutId id="2147484319" r:id="rId32"/>
    <p:sldLayoutId id="2147484320" r:id="rId33"/>
    <p:sldLayoutId id="2147484321" r:id="rId34"/>
    <p:sldLayoutId id="2147484322" r:id="rId35"/>
    <p:sldLayoutId id="2147484323" r:id="rId36"/>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2" name="Footer Placeholder">
            <a:extLst>
              <a:ext uri="{FF2B5EF4-FFF2-40B4-BE49-F238E27FC236}">
                <a16:creationId xmlns:a16="http://schemas.microsoft.com/office/drawing/2014/main" id="{34158564-5CA0-6443-A222-0E233FB2A77A}"/>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dirty="0" err="1"/>
              <a:t>TechCon</a:t>
            </a:r>
            <a:r>
              <a:rPr lang="en-US" dirty="0"/>
              <a:t> 2020 / © 2020 IBM Corporation</a:t>
            </a:r>
          </a:p>
        </p:txBody>
      </p:sp>
    </p:spTree>
    <p:extLst>
      <p:ext uri="{BB962C8B-B14F-4D97-AF65-F5344CB8AC3E}">
        <p14:creationId xmlns:p14="http://schemas.microsoft.com/office/powerpoint/2010/main" val="1409978834"/>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958"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Footer Placeholder">
            <a:extLst>
              <a:ext uri="{FF2B5EF4-FFF2-40B4-BE49-F238E27FC236}">
                <a16:creationId xmlns:a16="http://schemas.microsoft.com/office/drawing/2014/main" id="{3F29507E-739D-4A45-B624-AD455FA833A3}"/>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2" name="Footer Placeholder">
            <a:extLst>
              <a:ext uri="{FF2B5EF4-FFF2-40B4-BE49-F238E27FC236}">
                <a16:creationId xmlns:a16="http://schemas.microsoft.com/office/drawing/2014/main" id="{2566848B-B206-B341-BF15-8D392A995499}"/>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t>TechCon</a:t>
            </a:r>
            <a:r>
              <a:rPr lang="en-US" dirty="0"/>
              <a:t> 2020/ © 2020 IBM Corporation</a:t>
            </a:r>
          </a:p>
        </p:txBody>
      </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857" r:id="rId32"/>
    <p:sldLayoutId id="2147483961" r:id="rId33"/>
    <p:sldLayoutId id="2147483956" r:id="rId34"/>
  </p:sldLayoutIdLst>
  <p:hf hdr="0" dt="0"/>
  <p:txStyles>
    <p:titleStyle>
      <a:lvl1pPr algn="l" rtl="0" eaLnBrk="1" fontAlgn="base" hangingPunct="1">
        <a:lnSpc>
          <a:spcPct val="90000"/>
        </a:lnSpc>
        <a:spcBef>
          <a:spcPct val="0"/>
        </a:spcBef>
        <a:spcAft>
          <a:spcPct val="0"/>
        </a:spcAft>
        <a:defRPr sz="2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1690003895"/>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 id="2147483990" r:id="rId28"/>
    <p:sldLayoutId id="2147483991" r:id="rId29"/>
    <p:sldLayoutId id="2147483992" r:id="rId30"/>
    <p:sldLayoutId id="2147483993" r:id="rId31"/>
    <p:sldLayoutId id="2147483994" r:id="rId32"/>
    <p:sldLayoutId id="2147483995" r:id="rId33"/>
    <p:sldLayoutId id="2147483996" r:id="rId34"/>
    <p:sldLayoutId id="2147483997" r:id="rId35"/>
    <p:sldLayoutId id="2147483998" r:id="rId36"/>
    <p:sldLayoutId id="2147483999" r:id="rId37"/>
    <p:sldLayoutId id="2147484000" r:id="rId38"/>
    <p:sldLayoutId id="2147484001" r:id="rId39"/>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GB"/>
              <a:t>Think 2019 / Deploy App Connect V11 Agile / Feb 14, 2019 / © 2019 IBM Corporation</a:t>
            </a:r>
            <a:endParaRPr lang="en-US"/>
          </a:p>
        </p:txBody>
      </p:sp>
    </p:spTree>
    <p:extLst>
      <p:ext uri="{BB962C8B-B14F-4D97-AF65-F5344CB8AC3E}">
        <p14:creationId xmlns:p14="http://schemas.microsoft.com/office/powerpoint/2010/main" val="2602460369"/>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 id="2147484022" r:id="rId20"/>
    <p:sldLayoutId id="2147484023" r:id="rId21"/>
    <p:sldLayoutId id="2147484024" r:id="rId22"/>
    <p:sldLayoutId id="2147484025" r:id="rId23"/>
    <p:sldLayoutId id="2147484026" r:id="rId24"/>
    <p:sldLayoutId id="2147484027" r:id="rId25"/>
    <p:sldLayoutId id="2147484028" r:id="rId26"/>
    <p:sldLayoutId id="2147484029" r:id="rId27"/>
    <p:sldLayoutId id="2147484030" r:id="rId28"/>
    <p:sldLayoutId id="2147484031" r:id="rId29"/>
    <p:sldLayoutId id="2147484032" r:id="rId30"/>
    <p:sldLayoutId id="2147484033" r:id="rId31"/>
    <p:sldLayoutId id="2147484034" r:id="rId32"/>
    <p:sldLayoutId id="2147484035" r:id="rId33"/>
    <p:sldLayoutId id="2147484036" r:id="rId34"/>
    <p:sldLayoutId id="2147484037" r:id="rId35"/>
    <p:sldLayoutId id="2147484038" r:id="rId36"/>
    <p:sldLayoutId id="2147484039"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GB">
                <a:solidFill>
                  <a:srgbClr val="000000"/>
                </a:solidFill>
              </a:rPr>
              <a:t>Think 2019 / DOC ID / Month XX, 2019 / © 2019 IBM Corporation</a:t>
            </a:r>
            <a:endParaRPr lang="en-US">
              <a:solidFill>
                <a:srgbClr val="000000"/>
              </a:solidFill>
            </a:endParaRPr>
          </a:p>
        </p:txBody>
      </p:sp>
    </p:spTree>
    <p:extLst>
      <p:ext uri="{BB962C8B-B14F-4D97-AF65-F5344CB8AC3E}">
        <p14:creationId xmlns:p14="http://schemas.microsoft.com/office/powerpoint/2010/main" val="904863987"/>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 id="2147484078" r:id="rId38"/>
    <p:sldLayoutId id="2147484079" r:id="rId39"/>
    <p:sldLayoutId id="2147484080" r:id="rId40"/>
    <p:sldLayoutId id="2147484081" r:id="rId41"/>
    <p:sldLayoutId id="2147484082" r:id="rId42"/>
    <p:sldLayoutId id="2147484083" r:id="rId43"/>
    <p:sldLayoutId id="2147484084" r:id="rId44"/>
    <p:sldLayoutId id="2147484086" r:id="rId45"/>
  </p:sldLayoutIdLst>
  <p:hf hdr="0" ft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96914F0-9624-A84B-AA4C-FB1714F4DBE6}" type="datetimeFigureOut">
              <a:rPr lang="en-US" smtClean="0"/>
              <a:t>8/5/20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defRPr>
            </a:lvl1pPr>
          </a:lstStyle>
          <a:p>
            <a:fld id="{521288A1-8BEF-8C46-A698-FEFC09319953}" type="slidenum">
              <a:rPr lang="en-US" smtClean="0"/>
              <a:pPr/>
              <a:t>‹#›</a:t>
            </a:fld>
            <a:endParaRPr lang="en-US" dirty="0"/>
          </a:p>
        </p:txBody>
      </p:sp>
    </p:spTree>
    <p:extLst>
      <p:ext uri="{BB962C8B-B14F-4D97-AF65-F5344CB8AC3E}">
        <p14:creationId xmlns:p14="http://schemas.microsoft.com/office/powerpoint/2010/main" val="4013717498"/>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92025"/>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63450"/>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6858000" y="514350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514350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3788520319"/>
      </p:ext>
    </p:extLst>
  </p:cSld>
  <p:clrMap bg1="lt1" tx1="dk1" bg2="lt2" tx2="dk2" accent1="accent1" accent2="accent2" accent3="accent3" accent4="accent4" accent5="accent5" accent6="accent6" hlink="hlink" folHlink="folHlink"/>
  <p:sldLayoutIdLst>
    <p:sldLayoutId id="2147484096" r:id="rId1"/>
    <p:sldLayoutId id="2147484097" r:id="rId2"/>
    <p:sldLayoutId id="2147484098" r:id="rId3"/>
    <p:sldLayoutId id="2147484099" r:id="rId4"/>
    <p:sldLayoutId id="2147484100" r:id="rId5"/>
    <p:sldLayoutId id="2147484101" r:id="rId6"/>
    <p:sldLayoutId id="2147484102" r:id="rId7"/>
    <p:sldLayoutId id="2147484103" r:id="rId8"/>
    <p:sldLayoutId id="2147484104" r:id="rId9"/>
    <p:sldLayoutId id="2147484105" r:id="rId10"/>
    <p:sldLayoutId id="2147484106" r:id="rId11"/>
    <p:sldLayoutId id="2147484107" r:id="rId12"/>
    <p:sldLayoutId id="2147484108" r:id="rId13"/>
    <p:sldLayoutId id="2147484109" r:id="rId14"/>
    <p:sldLayoutId id="2147484110" r:id="rId15"/>
    <p:sldLayoutId id="2147484111" r:id="rId16"/>
    <p:sldLayoutId id="2147484112" r:id="rId17"/>
    <p:sldLayoutId id="2147484113" r:id="rId18"/>
    <p:sldLayoutId id="2147484114"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 id="2147484131" r:id="rId36"/>
    <p:sldLayoutId id="2147484132" r:id="rId37"/>
    <p:sldLayoutId id="2147484133" r:id="rId38"/>
    <p:sldLayoutId id="2147484134" r:id="rId39"/>
    <p:sldLayoutId id="2147484135" r:id="rId40"/>
    <p:sldLayoutId id="2147484136" r:id="rId41"/>
    <p:sldLayoutId id="2147484137" r:id="rId42"/>
    <p:sldLayoutId id="2147484138" r:id="rId43"/>
    <p:sldLayoutId id="2147484139" r:id="rId44"/>
    <p:sldLayoutId id="2147484140" r:id="rId45"/>
    <p:sldLayoutId id="2147484141" r:id="rId46"/>
    <p:sldLayoutId id="2147484142" r:id="rId47"/>
    <p:sldLayoutId id="2147484143" r:id="rId48"/>
    <p:sldLayoutId id="2147484144" r:id="rId49"/>
    <p:sldLayoutId id="2147484145" r:id="rId50"/>
    <p:sldLayoutId id="2147484146" r:id="rId51"/>
    <p:sldLayoutId id="2147484147" r:id="rId52"/>
    <p:sldLayoutId id="2147484148" r:id="rId53"/>
    <p:sldLayoutId id="2147484149" r:id="rId54"/>
    <p:sldLayoutId id="2147484150" r:id="rId55"/>
    <p:sldLayoutId id="2147484151" r:id="rId56"/>
    <p:sldLayoutId id="2147484152" r:id="rId57"/>
  </p:sldLayoutIdLst>
  <p:hf sldNum="0" hdr="0" ftr="0" dt="0"/>
  <p:txStyles>
    <p:titleStyle>
      <a:lvl1pPr algn="l" defTabSz="457189"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594" indent="-228594" algn="l" defTabSz="457189"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37" indent="-171446" algn="l" defTabSz="457189"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080" indent="-222245" algn="l" defTabSz="457189"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1.xml"/></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1.xml"/><Relationship Id="rId1" Type="http://schemas.openxmlformats.org/officeDocument/2006/relationships/slideLayout" Target="../slideLayouts/slideLayout163.xml"/><Relationship Id="rId4" Type="http://schemas.openxmlformats.org/officeDocument/2006/relationships/image" Target="../media/image120.png"/></Relationships>
</file>

<file path=ppt/slides/_rels/slide10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92.xml"/><Relationship Id="rId1" Type="http://schemas.openxmlformats.org/officeDocument/2006/relationships/slideLayout" Target="../slideLayouts/slideLayout142.xml"/><Relationship Id="rId4" Type="http://schemas.openxmlformats.org/officeDocument/2006/relationships/image" Target="../media/image122.jpeg"/></Relationships>
</file>

<file path=ppt/slides/_rels/slide102.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93.xml"/><Relationship Id="rId1" Type="http://schemas.openxmlformats.org/officeDocument/2006/relationships/slideLayout" Target="../slideLayouts/slideLayout142.xml"/><Relationship Id="rId4" Type="http://schemas.openxmlformats.org/officeDocument/2006/relationships/image" Target="../media/image122.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58.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5.xml"/><Relationship Id="rId1" Type="http://schemas.openxmlformats.org/officeDocument/2006/relationships/slideLayout" Target="../slideLayouts/slideLayout142.xml"/><Relationship Id="rId4" Type="http://schemas.openxmlformats.org/officeDocument/2006/relationships/image" Target="../media/image124.png"/></Relationships>
</file>

<file path=ppt/slides/_rels/slide105.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svg"/><Relationship Id="rId7" Type="http://schemas.openxmlformats.org/officeDocument/2006/relationships/image" Target="../media/image130.svg"/><Relationship Id="rId12" Type="http://schemas.openxmlformats.org/officeDocument/2006/relationships/image" Target="../media/image135.jpg"/><Relationship Id="rId2" Type="http://schemas.openxmlformats.org/officeDocument/2006/relationships/image" Target="../media/image125.png"/><Relationship Id="rId1" Type="http://schemas.openxmlformats.org/officeDocument/2006/relationships/slideLayout" Target="../slideLayouts/slideLayout397.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s>
</file>

<file path=ppt/slides/_rels/slide10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6.xml"/><Relationship Id="rId1" Type="http://schemas.openxmlformats.org/officeDocument/2006/relationships/slideLayout" Target="../slideLayouts/slideLayout163.xml"/></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7.xml"/><Relationship Id="rId1" Type="http://schemas.openxmlformats.org/officeDocument/2006/relationships/slideLayout" Target="../slideLayouts/slideLayout163.xml"/></Relationships>
</file>

<file path=ppt/slides/_rels/slide1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8.xml"/><Relationship Id="rId1" Type="http://schemas.openxmlformats.org/officeDocument/2006/relationships/slideLayout" Target="../slideLayouts/slideLayout163.xml"/></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9.xml"/><Relationship Id="rId1" Type="http://schemas.openxmlformats.org/officeDocument/2006/relationships/slideLayout" Target="../slideLayouts/slideLayout16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1.xml"/></Relationships>
</file>

<file path=ppt/slides/_rels/slide1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0.xml"/><Relationship Id="rId1" Type="http://schemas.openxmlformats.org/officeDocument/2006/relationships/slideLayout" Target="../slideLayouts/slideLayout163.xml"/></Relationships>
</file>

<file path=ppt/slides/_rels/slide1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1.xml"/><Relationship Id="rId1" Type="http://schemas.openxmlformats.org/officeDocument/2006/relationships/slideLayout" Target="../slideLayouts/slideLayout163.xml"/></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2.xml"/><Relationship Id="rId1" Type="http://schemas.openxmlformats.org/officeDocument/2006/relationships/slideLayout" Target="../slideLayouts/slideLayout163.xml"/></Relationships>
</file>

<file path=ppt/slides/_rels/slide1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3.xml"/><Relationship Id="rId1" Type="http://schemas.openxmlformats.org/officeDocument/2006/relationships/slideLayout" Target="../slideLayouts/slideLayout163.xml"/></Relationships>
</file>

<file path=ppt/slides/_rels/slide1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4.xml"/><Relationship Id="rId1" Type="http://schemas.openxmlformats.org/officeDocument/2006/relationships/slideLayout" Target="../slideLayouts/slideLayout16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05.xml"/><Relationship Id="rId1" Type="http://schemas.openxmlformats.org/officeDocument/2006/relationships/slideLayout" Target="../slideLayouts/slideLayout16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63.xml"/></Relationships>
</file>

<file path=ppt/slides/_rels/slide117.xml.rels><?xml version="1.0" encoding="UTF-8" standalone="yes"?>
<Relationships xmlns="http://schemas.openxmlformats.org/package/2006/relationships"><Relationship Id="rId3" Type="http://schemas.openxmlformats.org/officeDocument/2006/relationships/hyperlink" Target="https://www.ibm.com/legal/copytrade" TargetMode="External"/><Relationship Id="rId2" Type="http://schemas.openxmlformats.org/officeDocument/2006/relationships/hyperlink" Target="mailto:andyg@uk.ibm.com" TargetMode="External"/><Relationship Id="rId1" Type="http://schemas.openxmlformats.org/officeDocument/2006/relationships/slideLayout" Target="../slideLayouts/slideLayout6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51.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7.xml"/><Relationship Id="rId1" Type="http://schemas.openxmlformats.org/officeDocument/2006/relationships/slideLayout" Target="../slideLayouts/slideLayout395.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395.xml"/></Relationships>
</file>

<file path=ppt/slides/_rels/slide2.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95.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6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6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63.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163.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163.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63.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16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63.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63.xml"/></Relationships>
</file>

<file path=ppt/slides/_rels/slide3.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63.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63.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63.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2.xml"/><Relationship Id="rId1" Type="http://schemas.openxmlformats.org/officeDocument/2006/relationships/slideLayout" Target="../slideLayouts/slideLayout244.xml"/><Relationship Id="rId6" Type="http://schemas.openxmlformats.org/officeDocument/2006/relationships/image" Target="../media/image63.tiff"/><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63.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63.xml"/></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44.xml"/><Relationship Id="rId6" Type="http://schemas.openxmlformats.org/officeDocument/2006/relationships/image" Target="../media/image63.tiff"/><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44.xml"/><Relationship Id="rId6" Type="http://schemas.openxmlformats.org/officeDocument/2006/relationships/image" Target="../media/image63.tiff"/><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163.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63.xml"/></Relationships>
</file>

<file path=ppt/slides/_rels/slide4.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63.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63.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60.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2.xml"/><Relationship Id="rId1" Type="http://schemas.openxmlformats.org/officeDocument/2006/relationships/slideLayout" Target="../slideLayouts/slideLayout168.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395.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163.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163.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63.xml"/></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63.xml"/></Relationships>
</file>

<file path=ppt/slides/_rels/slide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75.xml"/><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163.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163.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1.xml"/><Relationship Id="rId1" Type="http://schemas.openxmlformats.org/officeDocument/2006/relationships/slideLayout" Target="../slideLayouts/slideLayout163.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2.xml"/><Relationship Id="rId1" Type="http://schemas.openxmlformats.org/officeDocument/2006/relationships/slideLayout" Target="../slideLayouts/slideLayout16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163.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63.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16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175.xml"/><Relationship Id="rId4" Type="http://schemas.openxmlformats.org/officeDocument/2006/relationships/image" Target="../media/image49.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163.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163.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163.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163.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163.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163.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163.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6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52.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1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1.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163.xml"/><Relationship Id="rId4" Type="http://schemas.openxmlformats.org/officeDocument/2006/relationships/image" Target="../media/image100.png"/></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8.xml"/><Relationship Id="rId1" Type="http://schemas.openxmlformats.org/officeDocument/2006/relationships/slideLayout" Target="../slideLayouts/slideLayout163.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163.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163.xml"/><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163.xml"/></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2.xml"/><Relationship Id="rId1" Type="http://schemas.openxmlformats.org/officeDocument/2006/relationships/slideLayout" Target="../slideLayouts/slideLayout163.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3.xml"/><Relationship Id="rId1" Type="http://schemas.openxmlformats.org/officeDocument/2006/relationships/slideLayout" Target="../slideLayouts/slideLayout163.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163.xml"/></Relationships>
</file>

<file path=ppt/slides/_rels/slide7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5.xml"/><Relationship Id="rId1" Type="http://schemas.openxmlformats.org/officeDocument/2006/relationships/slideLayout" Target="../slideLayouts/slideLayout163.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6.xml"/><Relationship Id="rId1" Type="http://schemas.openxmlformats.org/officeDocument/2006/relationships/slideLayout" Target="../slideLayouts/slideLayout16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1.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163.xml"/></Relationships>
</file>

<file path=ppt/slides/_rels/slide8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8.xml"/><Relationship Id="rId1" Type="http://schemas.openxmlformats.org/officeDocument/2006/relationships/slideLayout" Target="../slideLayouts/slideLayout163.xml"/></Relationships>
</file>

<file path=ppt/slides/_rels/slide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163.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0.xml"/><Relationship Id="rId1" Type="http://schemas.openxmlformats.org/officeDocument/2006/relationships/slideLayout" Target="../slideLayouts/slideLayout163.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1.xml"/><Relationship Id="rId1" Type="http://schemas.openxmlformats.org/officeDocument/2006/relationships/slideLayout" Target="../slideLayouts/slideLayout163.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2.xml"/><Relationship Id="rId1" Type="http://schemas.openxmlformats.org/officeDocument/2006/relationships/slideLayout" Target="../slideLayouts/slideLayout163.xml"/></Relationships>
</file>

<file path=ppt/slides/_rels/slide86.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83.xml"/><Relationship Id="rId1" Type="http://schemas.openxmlformats.org/officeDocument/2006/relationships/slideLayout" Target="../slideLayouts/slideLayout252.xml"/><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slides/_rels/slide87.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25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25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25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1.xml"/></Relationships>
</file>

<file path=ppt/slides/_rels/slide90.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25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25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25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6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6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6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8.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0.xml"/><Relationship Id="rId1" Type="http://schemas.openxmlformats.org/officeDocument/2006/relationships/slideLayout" Target="../slideLayouts/slideLayout16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6000">
              <a:srgbClr val="20D5D2"/>
            </a:gs>
            <a:gs pos="100000">
              <a:srgbClr val="0062FF"/>
            </a:gs>
          </a:gsLst>
          <a:lin ang="7200000" scaled="0"/>
        </a:gra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6716268" cy="2295847"/>
          </a:xfrm>
        </p:spPr>
        <p:txBody>
          <a:bodyPr/>
          <a:lstStyle/>
          <a:p>
            <a:r>
              <a:rPr lang="en-US" dirty="0" err="1"/>
              <a:t>TechCon</a:t>
            </a:r>
            <a:r>
              <a:rPr lang="en-US" dirty="0"/>
              <a:t> 2020</a:t>
            </a:r>
            <a:br>
              <a:rPr lang="en-US" dirty="0"/>
            </a:br>
            <a:br>
              <a:rPr lang="en-US" dirty="0"/>
            </a:br>
            <a:br>
              <a:rPr lang="en-US" dirty="0"/>
            </a:br>
            <a:r>
              <a:rPr lang="en-US" dirty="0"/>
              <a:t>A08: 	Running App Connect Enterprise</a:t>
            </a:r>
            <a:br>
              <a:rPr lang="en-US" dirty="0"/>
            </a:br>
            <a:r>
              <a:rPr lang="en-US" dirty="0"/>
              <a:t>	in the Cloud Pak for Integration (CP4I)</a:t>
            </a:r>
            <a:br>
              <a:rPr lang="en-US" dirty="0"/>
            </a:br>
            <a:br>
              <a:rPr lang="en-US" dirty="0"/>
            </a:br>
            <a:br>
              <a:rPr lang="en-US" dirty="0"/>
            </a:br>
            <a:r>
              <a:rPr lang="en-US" dirty="0"/>
              <a:t>Andy Garratt</a:t>
            </a:r>
            <a:br>
              <a:rPr lang="en-US" dirty="0"/>
            </a:br>
            <a:r>
              <a:rPr lang="en-US" dirty="0"/>
              <a:t>Offering Manager, IBM Cloud Pak for Integration</a:t>
            </a:r>
            <a:br>
              <a:rPr lang="en-US" dirty="0"/>
            </a:br>
            <a:br>
              <a:rPr lang="en-US" dirty="0"/>
            </a:br>
            <a:r>
              <a:rPr lang="en-US" dirty="0"/>
              <a:t>andyg@uk.ibm.com</a:t>
            </a:r>
          </a:p>
        </p:txBody>
      </p:sp>
    </p:spTree>
    <p:extLst>
      <p:ext uri="{BB962C8B-B14F-4D97-AF65-F5344CB8AC3E}">
        <p14:creationId xmlns:p14="http://schemas.microsoft.com/office/powerpoint/2010/main" val="1239456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3FD867-2177-3B4B-8B89-51D2809DA927}"/>
              </a:ext>
            </a:extLst>
          </p:cNvPr>
          <p:cNvSpPr/>
          <p:nvPr/>
        </p:nvSpPr>
        <p:spPr>
          <a:xfrm>
            <a:off x="216801" y="201931"/>
            <a:ext cx="2785479" cy="445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073DAA-F26B-A94F-A7C5-C43DBF7AD077}"/>
              </a:ext>
            </a:extLst>
          </p:cNvPr>
          <p:cNvSpPr txBox="1"/>
          <p:nvPr/>
        </p:nvSpPr>
        <p:spPr>
          <a:xfrm>
            <a:off x="216801" y="201931"/>
            <a:ext cx="3630804" cy="248209"/>
          </a:xfrm>
          <a:prstGeom prst="rect">
            <a:avLst/>
          </a:prstGeom>
          <a:noFill/>
        </p:spPr>
        <p:txBody>
          <a:bodyPr wrap="square" rtlCol="0">
            <a:spAutoFit/>
          </a:bodyPr>
          <a:lstStyle/>
          <a:p>
            <a:r>
              <a:rPr lang="en-US" sz="1013" b="1" dirty="0">
                <a:solidFill>
                  <a:schemeClr val="bg1"/>
                </a:solidFill>
                <a:latin typeface="IBM Plex Sans" panose="020B0503050203000203" pitchFamily="34" charset="77"/>
              </a:rPr>
              <a:t>Integration Technical Conference 2020</a:t>
            </a:r>
          </a:p>
        </p:txBody>
      </p:sp>
      <p:sp>
        <p:nvSpPr>
          <p:cNvPr id="6" name="TextBox 5"/>
          <p:cNvSpPr txBox="1"/>
          <p:nvPr/>
        </p:nvSpPr>
        <p:spPr>
          <a:xfrm>
            <a:off x="234781" y="725698"/>
            <a:ext cx="4021909" cy="1754326"/>
          </a:xfrm>
          <a:prstGeom prst="rect">
            <a:avLst/>
          </a:prstGeom>
          <a:noFill/>
        </p:spPr>
        <p:txBody>
          <a:bodyPr wrap="square" rtlCol="0">
            <a:spAutoFit/>
          </a:bodyPr>
          <a:lstStyle/>
          <a:p>
            <a:pPr defTabSz="685800"/>
            <a:r>
              <a:rPr lang="en-GB" sz="2700" spc="-113" dirty="0">
                <a:solidFill>
                  <a:srgbClr val="FFFFFF"/>
                </a:solidFill>
                <a:latin typeface="IBM Plex Sans Text" charset="0"/>
                <a:ea typeface="IBM Plex Sans Text" charset="0"/>
                <a:cs typeface="IBM Plex Sans Text" charset="0"/>
              </a:rPr>
              <a:t>A08:</a:t>
            </a:r>
            <a:br>
              <a:rPr lang="en-GB" sz="2700" spc="-113" dirty="0">
                <a:solidFill>
                  <a:srgbClr val="FFFFFF"/>
                </a:solidFill>
                <a:latin typeface="IBM Plex Sans Text" charset="0"/>
                <a:ea typeface="IBM Plex Sans Text" charset="0"/>
                <a:cs typeface="IBM Plex Sans Text" charset="0"/>
              </a:rPr>
            </a:br>
            <a:r>
              <a:rPr lang="en-GB" sz="2700" spc="-113" dirty="0">
                <a:solidFill>
                  <a:srgbClr val="FFFFFF"/>
                </a:solidFill>
                <a:latin typeface="IBM Plex Sans Text" charset="0"/>
                <a:ea typeface="IBM Plex Sans Text" charset="0"/>
                <a:cs typeface="IBM Plex Sans Text" charset="0"/>
              </a:rPr>
              <a:t>Practical Considerations for moving to a more Agile Integration Architecture</a:t>
            </a:r>
            <a:endParaRPr lang="en-US" sz="2700" dirty="0">
              <a:solidFill>
                <a:srgbClr val="FFFFFF"/>
              </a:solidFill>
              <a:latin typeface="IBM Plex Sans Text" charset="0"/>
              <a:ea typeface="IBM Plex Sans Text" charset="0"/>
              <a:cs typeface="IBM Plex Sans Text" charset="0"/>
            </a:endParaRPr>
          </a:p>
        </p:txBody>
      </p:sp>
      <p:sp>
        <p:nvSpPr>
          <p:cNvPr id="7" name="TextBox 6"/>
          <p:cNvSpPr txBox="1"/>
          <p:nvPr/>
        </p:nvSpPr>
        <p:spPr>
          <a:xfrm>
            <a:off x="0" y="2663477"/>
            <a:ext cx="4733459" cy="369332"/>
          </a:xfrm>
          <a:prstGeom prst="rect">
            <a:avLst/>
          </a:prstGeom>
          <a:noFill/>
        </p:spPr>
        <p:txBody>
          <a:bodyPr wrap="square" rtlCol="0">
            <a:spAutoFit/>
          </a:bodyPr>
          <a:lstStyle/>
          <a:p>
            <a:pPr defTabSz="685800"/>
            <a:r>
              <a:rPr lang="en-US" sz="1800" spc="-113" dirty="0">
                <a:solidFill>
                  <a:srgbClr val="FFFFFF"/>
                </a:solidFill>
                <a:latin typeface="IBM Plex Sans Light" panose="020B0403050203000203" pitchFamily="34" charset="77"/>
                <a:ea typeface="IBM Plex Sans Text" charset="0"/>
                <a:cs typeface="IBM Plex Sans Text" charset="0"/>
              </a:rPr>
              <a:t>Using App Connect with Cloud Pak for Integration</a:t>
            </a:r>
            <a:endParaRPr lang="en-US" sz="1800" dirty="0">
              <a:solidFill>
                <a:srgbClr val="FFFFFF"/>
              </a:solidFill>
              <a:latin typeface="IBM Plex Sans Light" panose="020B0403050203000203" pitchFamily="34" charset="77"/>
              <a:ea typeface="IBM Plex Sans Text" charset="0"/>
              <a:cs typeface="IBM Plex Sans Text" charset="0"/>
            </a:endParaRPr>
          </a:p>
        </p:txBody>
      </p:sp>
      <p:sp>
        <p:nvSpPr>
          <p:cNvPr id="4" name="TextBox 3">
            <a:extLst>
              <a:ext uri="{FF2B5EF4-FFF2-40B4-BE49-F238E27FC236}">
                <a16:creationId xmlns:a16="http://schemas.microsoft.com/office/drawing/2014/main" id="{580E7EFA-4787-9349-819B-ED71C29104C1}"/>
              </a:ext>
            </a:extLst>
          </p:cNvPr>
          <p:cNvSpPr txBox="1"/>
          <p:nvPr/>
        </p:nvSpPr>
        <p:spPr>
          <a:xfrm>
            <a:off x="301784" y="3200210"/>
            <a:ext cx="3684147" cy="507831"/>
          </a:xfrm>
          <a:prstGeom prst="rect">
            <a:avLst/>
          </a:prstGeom>
          <a:noFill/>
        </p:spPr>
        <p:txBody>
          <a:bodyPr wrap="square" rtlCol="0">
            <a:spAutoFit/>
          </a:bodyPr>
          <a:lstStyle/>
          <a:p>
            <a:pPr defTabSz="685800"/>
            <a:r>
              <a:rPr lang="en-US" spc="-113" dirty="0">
                <a:solidFill>
                  <a:srgbClr val="FFFFFF"/>
                </a:solidFill>
                <a:latin typeface="IBM Plex Sans Light" panose="020B0403050203000203" pitchFamily="34" charset="77"/>
                <a:ea typeface="IBM Plex Sans Text" charset="0"/>
                <a:cs typeface="IBM Plex Sans Text" charset="0"/>
              </a:rPr>
              <a:t>Andy Garratt, IBM UK</a:t>
            </a:r>
          </a:p>
          <a:p>
            <a:pPr defTabSz="685800"/>
            <a:r>
              <a:rPr lang="en-US" spc="-113" dirty="0" err="1">
                <a:solidFill>
                  <a:srgbClr val="FFFFFF"/>
                </a:solidFill>
                <a:latin typeface="IBM Plex Sans Light" panose="020B0403050203000203" pitchFamily="34" charset="77"/>
                <a:ea typeface="IBM Plex Sans Text" charset="0"/>
                <a:cs typeface="IBM Plex Sans Text" charset="0"/>
              </a:rPr>
              <a:t>andyg@uk.ibm.com</a:t>
            </a:r>
            <a:endParaRPr lang="en-US" dirty="0">
              <a:solidFill>
                <a:srgbClr val="FFFFFF"/>
              </a:solidFill>
              <a:latin typeface="IBM Plex Sans Light" panose="020B0403050203000203" pitchFamily="34" charset="77"/>
              <a:ea typeface="IBM Plex Sans Text" charset="0"/>
              <a:cs typeface="IBM Plex Sans Text" charset="0"/>
            </a:endParaRPr>
          </a:p>
        </p:txBody>
      </p:sp>
      <p:sp>
        <p:nvSpPr>
          <p:cNvPr id="9" name="Rounded Rectangle 8">
            <a:extLst>
              <a:ext uri="{FF2B5EF4-FFF2-40B4-BE49-F238E27FC236}">
                <a16:creationId xmlns:a16="http://schemas.microsoft.com/office/drawing/2014/main" id="{4590104D-DDD7-C04B-A425-918DF3C63F16}"/>
              </a:ext>
            </a:extLst>
          </p:cNvPr>
          <p:cNvSpPr/>
          <p:nvPr/>
        </p:nvSpPr>
        <p:spPr>
          <a:xfrm>
            <a:off x="1798320" y="2663476"/>
            <a:ext cx="2682240" cy="369332"/>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892129250"/>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98094-8023-7046-B6ED-7D3D426B12B5}"/>
              </a:ext>
            </a:extLst>
          </p:cNvPr>
          <p:cNvPicPr>
            <a:picLocks noChangeAspect="1"/>
          </p:cNvPicPr>
          <p:nvPr/>
        </p:nvPicPr>
        <p:blipFill>
          <a:blip r:embed="rId3"/>
          <a:stretch>
            <a:fillRect/>
          </a:stretch>
        </p:blipFill>
        <p:spPr>
          <a:xfrm>
            <a:off x="0" y="54952"/>
            <a:ext cx="9144000" cy="5088548"/>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100</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0" name="Rounded Rectangle 9">
            <a:extLst>
              <a:ext uri="{FF2B5EF4-FFF2-40B4-BE49-F238E27FC236}">
                <a16:creationId xmlns:a16="http://schemas.microsoft.com/office/drawing/2014/main" id="{801E711B-2C10-D743-AEA1-BBBB267DC713}"/>
              </a:ext>
            </a:extLst>
          </p:cNvPr>
          <p:cNvSpPr/>
          <p:nvPr/>
        </p:nvSpPr>
        <p:spPr>
          <a:xfrm>
            <a:off x="1101937" y="2520909"/>
            <a:ext cx="625264" cy="205358"/>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le 10">
            <a:extLst>
              <a:ext uri="{FF2B5EF4-FFF2-40B4-BE49-F238E27FC236}">
                <a16:creationId xmlns:a16="http://schemas.microsoft.com/office/drawing/2014/main" id="{665C0E8B-CC43-1547-9799-C567B221D9EA}"/>
              </a:ext>
            </a:extLst>
          </p:cNvPr>
          <p:cNvSpPr/>
          <p:nvPr/>
        </p:nvSpPr>
        <p:spPr>
          <a:xfrm>
            <a:off x="2726266" y="2530645"/>
            <a:ext cx="719667" cy="19562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5" name="Picture 4">
            <a:extLst>
              <a:ext uri="{FF2B5EF4-FFF2-40B4-BE49-F238E27FC236}">
                <a16:creationId xmlns:a16="http://schemas.microsoft.com/office/drawing/2014/main" id="{0503216F-BEB5-D54B-B513-2ED460CB2E6B}"/>
              </a:ext>
            </a:extLst>
          </p:cNvPr>
          <p:cNvPicPr>
            <a:picLocks noChangeAspect="1"/>
          </p:cNvPicPr>
          <p:nvPr/>
        </p:nvPicPr>
        <p:blipFill>
          <a:blip r:embed="rId4"/>
          <a:stretch>
            <a:fillRect/>
          </a:stretch>
        </p:blipFill>
        <p:spPr>
          <a:xfrm>
            <a:off x="770865" y="1733366"/>
            <a:ext cx="7602270" cy="2491501"/>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443156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706801-11EB-4C53-A7EB-E97D6D296120}"/>
              </a:ext>
            </a:extLst>
          </p:cNvPr>
          <p:cNvSpPr>
            <a:spLocks noGrp="1"/>
          </p:cNvSpPr>
          <p:nvPr>
            <p:ph type="title"/>
          </p:nvPr>
        </p:nvSpPr>
        <p:spPr>
          <a:xfrm>
            <a:off x="228600" y="201168"/>
            <a:ext cx="4114800" cy="502158"/>
          </a:xfrm>
        </p:spPr>
        <p:txBody>
          <a:bodyPr/>
          <a:lstStyle/>
          <a:p>
            <a:r>
              <a:rPr lang="en-US" dirty="0">
                <a:latin typeface="+mn-lt"/>
              </a:rPr>
              <a:t>“Baking vs Frying”</a:t>
            </a:r>
          </a:p>
        </p:txBody>
      </p:sp>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a:xfrm>
            <a:off x="6858000" y="4826480"/>
            <a:ext cx="2057400" cy="137160"/>
          </a:xfrm>
        </p:spPr>
        <p:txBody>
          <a:bodyPr anchor="ctr">
            <a:normAutofit/>
          </a:bodyPr>
          <a:lstStyle/>
          <a:p>
            <a:pPr>
              <a:spcAft>
                <a:spcPts val="600"/>
              </a:spcAft>
            </a:pPr>
            <a:fld id="{D0BE6F14-FF48-0F4F-A8AA-2E3F25371E4A}" type="slidenum">
              <a:rPr lang="en-US" smtClean="0"/>
              <a:pPr>
                <a:spcAft>
                  <a:spcPts val="600"/>
                </a:spcAft>
              </a:pPr>
              <a:t>101</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a:xfrm>
            <a:off x="228600" y="4826480"/>
            <a:ext cx="6400800" cy="137160"/>
          </a:xfrm>
        </p:spPr>
        <p:txBody>
          <a:bodyPr anchor="ctr">
            <a:normAutofit/>
          </a:bodyPr>
          <a:lstStyle/>
          <a:p>
            <a:pPr>
              <a:spcAft>
                <a:spcPts val="600"/>
              </a:spcAft>
            </a:pPr>
            <a:r>
              <a:rPr lang="en-US" err="1"/>
              <a:t>TechCon</a:t>
            </a:r>
            <a:r>
              <a:rPr lang="en-US"/>
              <a:t> 2020 / © 2020 IBM Corporation</a:t>
            </a:r>
          </a:p>
        </p:txBody>
      </p:sp>
      <p:pic>
        <p:nvPicPr>
          <p:cNvPr id="6" name="Picture 5" descr="A close up of a piece of bread&#10;&#10;Description automatically generated">
            <a:extLst>
              <a:ext uri="{FF2B5EF4-FFF2-40B4-BE49-F238E27FC236}">
                <a16:creationId xmlns:a16="http://schemas.microsoft.com/office/drawing/2014/main" id="{C44395E3-2D66-D84D-91A4-67A504C7E5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2"/>
          <a:stretch/>
        </p:blipFill>
        <p:spPr>
          <a:xfrm>
            <a:off x="228600" y="995519"/>
            <a:ext cx="4114800" cy="3687607"/>
          </a:xfrm>
          <a:prstGeom prst="rect">
            <a:avLst/>
          </a:prstGeom>
          <a:noFill/>
        </p:spPr>
      </p:pic>
      <p:pic>
        <p:nvPicPr>
          <p:cNvPr id="8" name="Picture 7" descr="A person preparing food in a bowl&#10;&#10;Description automatically generated">
            <a:extLst>
              <a:ext uri="{FF2B5EF4-FFF2-40B4-BE49-F238E27FC236}">
                <a16:creationId xmlns:a16="http://schemas.microsoft.com/office/drawing/2014/main" id="{FF17C024-3136-C348-A6CE-D904CE6F976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3"/>
          <a:stretch/>
        </p:blipFill>
        <p:spPr>
          <a:xfrm>
            <a:off x="4800600" y="995519"/>
            <a:ext cx="4114800" cy="3687607"/>
          </a:xfrm>
          <a:prstGeom prst="rect">
            <a:avLst/>
          </a:prstGeom>
          <a:noFill/>
        </p:spPr>
      </p:pic>
    </p:spTree>
    <p:extLst>
      <p:ext uri="{BB962C8B-B14F-4D97-AF65-F5344CB8AC3E}">
        <p14:creationId xmlns:p14="http://schemas.microsoft.com/office/powerpoint/2010/main" val="546702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706801-11EB-4C53-A7EB-E97D6D296120}"/>
              </a:ext>
            </a:extLst>
          </p:cNvPr>
          <p:cNvSpPr>
            <a:spLocks noGrp="1"/>
          </p:cNvSpPr>
          <p:nvPr>
            <p:ph type="title"/>
          </p:nvPr>
        </p:nvSpPr>
        <p:spPr>
          <a:xfrm>
            <a:off x="228600" y="201168"/>
            <a:ext cx="4114800" cy="502158"/>
          </a:xfrm>
        </p:spPr>
        <p:txBody>
          <a:bodyPr/>
          <a:lstStyle/>
          <a:p>
            <a:r>
              <a:rPr lang="en-US" dirty="0">
                <a:latin typeface="+mn-lt"/>
              </a:rPr>
              <a:t>“Baking vs Frying”</a:t>
            </a:r>
          </a:p>
        </p:txBody>
      </p:sp>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a:xfrm>
            <a:off x="6858000" y="4826480"/>
            <a:ext cx="2057400" cy="137160"/>
          </a:xfrm>
        </p:spPr>
        <p:txBody>
          <a:bodyPr anchor="ctr">
            <a:normAutofit/>
          </a:bodyPr>
          <a:lstStyle/>
          <a:p>
            <a:pPr>
              <a:spcAft>
                <a:spcPts val="600"/>
              </a:spcAft>
            </a:pPr>
            <a:fld id="{D0BE6F14-FF48-0F4F-A8AA-2E3F25371E4A}" type="slidenum">
              <a:rPr lang="en-US" smtClean="0"/>
              <a:pPr>
                <a:spcAft>
                  <a:spcPts val="600"/>
                </a:spcAft>
              </a:pPr>
              <a:t>102</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a:xfrm>
            <a:off x="228600" y="4826480"/>
            <a:ext cx="6400800" cy="137160"/>
          </a:xfrm>
        </p:spPr>
        <p:txBody>
          <a:bodyPr anchor="ctr">
            <a:normAutofit/>
          </a:bodyPr>
          <a:lstStyle/>
          <a:p>
            <a:pPr>
              <a:spcAft>
                <a:spcPts val="600"/>
              </a:spcAft>
            </a:pPr>
            <a:r>
              <a:rPr lang="en-US" err="1"/>
              <a:t>TechCon</a:t>
            </a:r>
            <a:r>
              <a:rPr lang="en-US"/>
              <a:t> 2020 / © 2020 IBM Corporation</a:t>
            </a:r>
          </a:p>
        </p:txBody>
      </p:sp>
      <p:pic>
        <p:nvPicPr>
          <p:cNvPr id="6" name="Picture 5" descr="A close up of a piece of bread&#10;&#10;Description automatically generated">
            <a:extLst>
              <a:ext uri="{FF2B5EF4-FFF2-40B4-BE49-F238E27FC236}">
                <a16:creationId xmlns:a16="http://schemas.microsoft.com/office/drawing/2014/main" id="{C44395E3-2D66-D84D-91A4-67A504C7E5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2"/>
          <a:stretch/>
        </p:blipFill>
        <p:spPr>
          <a:xfrm>
            <a:off x="228600" y="995519"/>
            <a:ext cx="4114800" cy="3687607"/>
          </a:xfrm>
          <a:prstGeom prst="rect">
            <a:avLst/>
          </a:prstGeom>
          <a:noFill/>
        </p:spPr>
      </p:pic>
      <p:pic>
        <p:nvPicPr>
          <p:cNvPr id="8" name="Picture 7" descr="A person preparing food in a bowl&#10;&#10;Description automatically generated">
            <a:extLst>
              <a:ext uri="{FF2B5EF4-FFF2-40B4-BE49-F238E27FC236}">
                <a16:creationId xmlns:a16="http://schemas.microsoft.com/office/drawing/2014/main" id="{FF17C024-3136-C348-A6CE-D904CE6F976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b="-3"/>
          <a:stretch/>
        </p:blipFill>
        <p:spPr>
          <a:xfrm>
            <a:off x="4800600" y="995519"/>
            <a:ext cx="4114800" cy="3687607"/>
          </a:xfrm>
          <a:prstGeom prst="rect">
            <a:avLst/>
          </a:prstGeom>
          <a:noFill/>
        </p:spPr>
      </p:pic>
      <p:sp>
        <p:nvSpPr>
          <p:cNvPr id="7" name="Rounded Rectangular Callout 6">
            <a:extLst>
              <a:ext uri="{FF2B5EF4-FFF2-40B4-BE49-F238E27FC236}">
                <a16:creationId xmlns:a16="http://schemas.microsoft.com/office/drawing/2014/main" id="{2109FD54-EFEC-774D-BFB7-B7B8D6CC9003}"/>
              </a:ext>
            </a:extLst>
          </p:cNvPr>
          <p:cNvSpPr/>
          <p:nvPr/>
        </p:nvSpPr>
        <p:spPr bwMode="auto">
          <a:xfrm>
            <a:off x="337744" y="1591170"/>
            <a:ext cx="3491793" cy="782489"/>
          </a:xfrm>
          <a:prstGeom prst="wedgeRoundRectCallout">
            <a:avLst>
              <a:gd name="adj1" fmla="val -858"/>
              <a:gd name="adj2" fmla="val 17698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Baked: Container image created with the .BAR file (and anything else ‘Baked in’): One image per integration.</a:t>
            </a:r>
          </a:p>
        </p:txBody>
      </p:sp>
      <p:sp>
        <p:nvSpPr>
          <p:cNvPr id="9" name="Rounded Rectangular Callout 8">
            <a:extLst>
              <a:ext uri="{FF2B5EF4-FFF2-40B4-BE49-F238E27FC236}">
                <a16:creationId xmlns:a16="http://schemas.microsoft.com/office/drawing/2014/main" id="{C99F0B3A-43BF-B045-9E4D-EA9D7E3A0041}"/>
              </a:ext>
            </a:extLst>
          </p:cNvPr>
          <p:cNvSpPr/>
          <p:nvPr/>
        </p:nvSpPr>
        <p:spPr bwMode="auto">
          <a:xfrm>
            <a:off x="5252780" y="1290278"/>
            <a:ext cx="3210440" cy="1083381"/>
          </a:xfrm>
          <a:prstGeom prst="wedgeRoundRectCallout">
            <a:avLst>
              <a:gd name="adj1" fmla="val -39813"/>
              <a:gd name="adj2" fmla="val 10125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Fried: ’Standard’ image used for all integrations (per version of ACE)</a:t>
            </a:r>
          </a:p>
          <a:p>
            <a:pPr defTabSz="914400" fontAlgn="base">
              <a:lnSpc>
                <a:spcPct val="90000"/>
              </a:lnSpc>
              <a:spcBef>
                <a:spcPct val="0"/>
              </a:spcBef>
              <a:spcAft>
                <a:spcPct val="0"/>
              </a:spcAft>
            </a:pPr>
            <a:endParaRPr lang="en-US" sz="1400" dirty="0">
              <a:solidFill>
                <a:schemeClr val="bg2"/>
              </a:solidFill>
              <a:latin typeface="IBM Plex Sans" panose="020B0503050203000203" pitchFamily="34" charset="0"/>
            </a:endParaRPr>
          </a:p>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.BAR file added at deploy time.</a:t>
            </a:r>
          </a:p>
        </p:txBody>
      </p:sp>
    </p:spTree>
    <p:extLst>
      <p:ext uri="{BB962C8B-B14F-4D97-AF65-F5344CB8AC3E}">
        <p14:creationId xmlns:p14="http://schemas.microsoft.com/office/powerpoint/2010/main" val="17253599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ECB7B97-3EA5-8E4B-9D78-A7F27AC39B12}"/>
              </a:ext>
            </a:extLst>
          </p:cNvPr>
          <p:cNvSpPr/>
          <p:nvPr/>
        </p:nvSpPr>
        <p:spPr>
          <a:xfrm>
            <a:off x="4925291" y="1877662"/>
            <a:ext cx="3740825" cy="1405055"/>
          </a:xfrm>
          <a:prstGeom prst="rect">
            <a:avLst/>
          </a:prstGeom>
          <a:solidFill>
            <a:schemeClr val="accent1">
              <a:lumMod val="40000"/>
              <a:lumOff val="60000"/>
            </a:schemeClr>
          </a:solidFill>
        </p:spPr>
        <p:txBody>
          <a:bodyPr wrap="square" lIns="0" tIns="0" rIns="0" bIns="0" rtlCol="0" anchor="b" anchorCtr="0">
            <a:noAutofit/>
          </a:bodyPr>
          <a:lstStyle/>
          <a:p>
            <a:pPr algn="ctr" defTabSz="685783">
              <a:defRPr/>
            </a:pPr>
            <a:r>
              <a:rPr lang="en-US" sz="1200" dirty="0">
                <a:solidFill>
                  <a:srgbClr val="000000"/>
                </a:solidFill>
                <a:latin typeface="Arial"/>
                <a:cs typeface="Arial"/>
              </a:rPr>
              <a:t>Runtime</a:t>
            </a:r>
          </a:p>
        </p:txBody>
      </p:sp>
      <p:sp>
        <p:nvSpPr>
          <p:cNvPr id="3" name="Title 2">
            <a:extLst>
              <a:ext uri="{FF2B5EF4-FFF2-40B4-BE49-F238E27FC236}">
                <a16:creationId xmlns:a16="http://schemas.microsoft.com/office/drawing/2014/main" id="{952EDA42-57E7-A744-B941-51AD6ED8FC11}"/>
              </a:ext>
            </a:extLst>
          </p:cNvPr>
          <p:cNvSpPr>
            <a:spLocks noGrp="1"/>
          </p:cNvSpPr>
          <p:nvPr>
            <p:ph type="title"/>
          </p:nvPr>
        </p:nvSpPr>
        <p:spPr/>
        <p:txBody>
          <a:bodyPr/>
          <a:lstStyle/>
          <a:p>
            <a:r>
              <a:rPr lang="en-US" b="1" dirty="0"/>
              <a:t>Immutability==Consistency</a:t>
            </a:r>
          </a:p>
        </p:txBody>
      </p:sp>
      <p:sp>
        <p:nvSpPr>
          <p:cNvPr id="4" name="Slide Number Placeholder 3">
            <a:extLst>
              <a:ext uri="{FF2B5EF4-FFF2-40B4-BE49-F238E27FC236}">
                <a16:creationId xmlns:a16="http://schemas.microsoft.com/office/drawing/2014/main" id="{7BEBDDA4-5CA0-8E45-963F-5F1DCA67A905}"/>
              </a:ext>
            </a:extLst>
          </p:cNvPr>
          <p:cNvSpPr>
            <a:spLocks noGrp="1"/>
          </p:cNvSpPr>
          <p:nvPr>
            <p:ph type="sldNum" sz="quarter" idx="10"/>
          </p:nvPr>
        </p:nvSpPr>
        <p:spPr/>
        <p:txBody>
          <a:bodyPr/>
          <a:lstStyle/>
          <a:p>
            <a:pPr defTabSz="685783">
              <a:defRPr/>
            </a:pPr>
            <a:fld id="{D0BE6F14-FF48-0F4F-A8AA-2E3F25371E4A}" type="slidenum">
              <a:rPr lang="en-US">
                <a:solidFill>
                  <a:srgbClr val="FFFFFF"/>
                </a:solidFill>
                <a:latin typeface="IBM Plex Sans"/>
              </a:rPr>
              <a:pPr defTabSz="685783">
                <a:defRPr/>
              </a:pPr>
              <a:t>103</a:t>
            </a:fld>
            <a:endParaRPr lang="en-US" dirty="0">
              <a:solidFill>
                <a:srgbClr val="FFFFFF"/>
              </a:solidFill>
              <a:latin typeface="IBM Plex Sans"/>
            </a:endParaRPr>
          </a:p>
        </p:txBody>
      </p:sp>
      <p:sp>
        <p:nvSpPr>
          <p:cNvPr id="7" name="Text Placeholder 6">
            <a:extLst>
              <a:ext uri="{FF2B5EF4-FFF2-40B4-BE49-F238E27FC236}">
                <a16:creationId xmlns:a16="http://schemas.microsoft.com/office/drawing/2014/main" id="{76D5F740-232C-E846-84D0-E1080602AAB7}"/>
              </a:ext>
            </a:extLst>
          </p:cNvPr>
          <p:cNvSpPr>
            <a:spLocks noGrp="1"/>
          </p:cNvSpPr>
          <p:nvPr>
            <p:ph type="body" sz="quarter" idx="14"/>
          </p:nvPr>
        </p:nvSpPr>
        <p:spPr/>
        <p:txBody>
          <a:bodyPr/>
          <a:lstStyle/>
          <a:p>
            <a:r>
              <a:rPr lang="en-US" sz="2100" dirty="0"/>
              <a:t>Do you deploy an App Connect container and then deploy flows at runtime?</a:t>
            </a:r>
          </a:p>
          <a:p>
            <a:r>
              <a:rPr lang="en-US" sz="2100" dirty="0"/>
              <a:t>Or build a container with all of the flows ready-built into it?</a:t>
            </a:r>
          </a:p>
          <a:p>
            <a:endParaRPr lang="en-US" sz="2100" dirty="0"/>
          </a:p>
          <a:p>
            <a:r>
              <a:rPr lang="en-US" sz="2100" dirty="0"/>
              <a:t>Which makes DEV look</a:t>
            </a:r>
            <a:br>
              <a:rPr lang="en-US" sz="2100" dirty="0"/>
            </a:br>
            <a:r>
              <a:rPr lang="en-US" sz="2100" dirty="0"/>
              <a:t>more like PROD? </a:t>
            </a:r>
          </a:p>
          <a:p>
            <a:r>
              <a:rPr lang="en-US" sz="2100" dirty="0"/>
              <a:t>Which is simpler to deploy?</a:t>
            </a:r>
          </a:p>
          <a:p>
            <a:endParaRPr lang="en-US" sz="2100" dirty="0"/>
          </a:p>
          <a:p>
            <a:endParaRPr lang="en-US" sz="2100" dirty="0"/>
          </a:p>
          <a:p>
            <a:r>
              <a:rPr lang="en-US" sz="2100" dirty="0"/>
              <a:t> </a:t>
            </a:r>
          </a:p>
        </p:txBody>
      </p:sp>
      <p:sp>
        <p:nvSpPr>
          <p:cNvPr id="6" name="Rectangle 5">
            <a:extLst>
              <a:ext uri="{FF2B5EF4-FFF2-40B4-BE49-F238E27FC236}">
                <a16:creationId xmlns:a16="http://schemas.microsoft.com/office/drawing/2014/main" id="{2332FD05-FCD1-014C-963A-27B7A4DC4EB3}"/>
              </a:ext>
            </a:extLst>
          </p:cNvPr>
          <p:cNvSpPr/>
          <p:nvPr/>
        </p:nvSpPr>
        <p:spPr>
          <a:xfrm>
            <a:off x="4925292" y="270163"/>
            <a:ext cx="3990109" cy="1405055"/>
          </a:xfrm>
          <a:prstGeom prst="rect">
            <a:avLst/>
          </a:prstGeom>
          <a:solidFill>
            <a:schemeClr val="accent1">
              <a:lumMod val="40000"/>
              <a:lumOff val="60000"/>
            </a:schemeClr>
          </a:solidFill>
        </p:spPr>
        <p:txBody>
          <a:bodyPr wrap="square" lIns="0" tIns="0" rIns="0" bIns="0" rtlCol="0" anchor="t" anchorCtr="0">
            <a:noAutofit/>
          </a:bodyPr>
          <a:lstStyle/>
          <a:p>
            <a:pPr algn="ctr" defTabSz="685783">
              <a:defRPr/>
            </a:pPr>
            <a:r>
              <a:rPr lang="en-US" sz="1200" dirty="0">
                <a:solidFill>
                  <a:srgbClr val="000000"/>
                </a:solidFill>
                <a:latin typeface="Arial"/>
                <a:cs typeface="Arial"/>
              </a:rPr>
              <a:t>Container Image Repository</a:t>
            </a:r>
          </a:p>
        </p:txBody>
      </p:sp>
      <p:sp>
        <p:nvSpPr>
          <p:cNvPr id="8" name="Cube 7">
            <a:extLst>
              <a:ext uri="{FF2B5EF4-FFF2-40B4-BE49-F238E27FC236}">
                <a16:creationId xmlns:a16="http://schemas.microsoft.com/office/drawing/2014/main" id="{D9164A34-4BC9-F44C-B657-23FD55EEFAC7}"/>
              </a:ext>
            </a:extLst>
          </p:cNvPr>
          <p:cNvSpPr/>
          <p:nvPr/>
        </p:nvSpPr>
        <p:spPr>
          <a:xfrm>
            <a:off x="5074326" y="602916"/>
            <a:ext cx="1413162" cy="988730"/>
          </a:xfrm>
          <a:prstGeom prst="cube">
            <a:avLst/>
          </a:prstGeom>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defRPr/>
            </a:pPr>
            <a:r>
              <a:rPr lang="en-US" sz="1000" dirty="0">
                <a:solidFill>
                  <a:srgbClr val="000000"/>
                </a:solidFill>
                <a:latin typeface="Arial"/>
                <a:cs typeface="Arial"/>
              </a:rPr>
              <a:t>ACE V11.0.0.8</a:t>
            </a:r>
          </a:p>
        </p:txBody>
      </p:sp>
      <p:sp>
        <p:nvSpPr>
          <p:cNvPr id="9" name="Cube 8">
            <a:extLst>
              <a:ext uri="{FF2B5EF4-FFF2-40B4-BE49-F238E27FC236}">
                <a16:creationId xmlns:a16="http://schemas.microsoft.com/office/drawing/2014/main" id="{F281DFA5-2085-034C-879F-71CC9A215827}"/>
              </a:ext>
            </a:extLst>
          </p:cNvPr>
          <p:cNvSpPr/>
          <p:nvPr/>
        </p:nvSpPr>
        <p:spPr>
          <a:xfrm>
            <a:off x="7087375" y="613921"/>
            <a:ext cx="1413162" cy="988730"/>
          </a:xfrm>
          <a:prstGeom prst="cube">
            <a:avLst/>
          </a:prstGeom>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defRPr/>
            </a:pPr>
            <a:r>
              <a:rPr lang="en-US" sz="1000" dirty="0">
                <a:solidFill>
                  <a:srgbClr val="000000"/>
                </a:solidFill>
                <a:latin typeface="Arial"/>
                <a:cs typeface="Arial"/>
              </a:rPr>
              <a:t>ACE V11.0.0.8</a:t>
            </a:r>
          </a:p>
        </p:txBody>
      </p:sp>
      <p:sp>
        <p:nvSpPr>
          <p:cNvPr id="10" name="Rectangle 9">
            <a:extLst>
              <a:ext uri="{FF2B5EF4-FFF2-40B4-BE49-F238E27FC236}">
                <a16:creationId xmlns:a16="http://schemas.microsoft.com/office/drawing/2014/main" id="{231D8CB5-A0BF-3947-809E-EEFB977BBC4D}"/>
              </a:ext>
            </a:extLst>
          </p:cNvPr>
          <p:cNvSpPr/>
          <p:nvPr/>
        </p:nvSpPr>
        <p:spPr>
          <a:xfrm>
            <a:off x="4925291" y="3508951"/>
            <a:ext cx="3990109" cy="1245851"/>
          </a:xfrm>
          <a:prstGeom prst="rect">
            <a:avLst/>
          </a:prstGeom>
          <a:solidFill>
            <a:schemeClr val="accent1">
              <a:lumMod val="40000"/>
              <a:lumOff val="60000"/>
            </a:schemeClr>
          </a:solidFill>
        </p:spPr>
        <p:txBody>
          <a:bodyPr wrap="square" lIns="0" tIns="0" rIns="0" bIns="0" rtlCol="0" anchor="b" anchorCtr="0">
            <a:noAutofit/>
          </a:bodyPr>
          <a:lstStyle/>
          <a:p>
            <a:pPr algn="ctr" defTabSz="685783">
              <a:defRPr/>
            </a:pPr>
            <a:r>
              <a:rPr lang="en-US" sz="1200" dirty="0">
                <a:solidFill>
                  <a:srgbClr val="000000"/>
                </a:solidFill>
                <a:latin typeface="Arial"/>
                <a:cs typeface="Arial"/>
              </a:rPr>
              <a:t>Integration / .bar  Repository</a:t>
            </a:r>
          </a:p>
        </p:txBody>
      </p:sp>
      <p:sp>
        <p:nvSpPr>
          <p:cNvPr id="11" name="Rectangle 10">
            <a:extLst>
              <a:ext uri="{FF2B5EF4-FFF2-40B4-BE49-F238E27FC236}">
                <a16:creationId xmlns:a16="http://schemas.microsoft.com/office/drawing/2014/main" id="{60E1D9C7-9B3B-4E48-A946-4C47BDC00BE7}"/>
              </a:ext>
            </a:extLst>
          </p:cNvPr>
          <p:cNvSpPr/>
          <p:nvPr/>
        </p:nvSpPr>
        <p:spPr>
          <a:xfrm>
            <a:off x="5285513" y="3830011"/>
            <a:ext cx="654628" cy="342900"/>
          </a:xfrm>
          <a:prstGeom prst="rect">
            <a:avLst/>
          </a:prstGeom>
          <a:solidFill>
            <a:schemeClr val="bg2">
              <a:lumMod val="85000"/>
            </a:schemeClr>
          </a:solidFill>
          <a:ln>
            <a:solidFill>
              <a:srgbClr val="757575"/>
            </a:solidFill>
          </a:ln>
        </p:spPr>
        <p:txBody>
          <a:bodyPr wrap="square" lIns="0" tIns="0" rIns="0" bIns="0" rtlCol="0" anchor="ctr">
            <a:noAutofit/>
          </a:bodyPr>
          <a:lstStyle/>
          <a:p>
            <a:pPr algn="ctr" defTabSz="685783">
              <a:defRPr/>
            </a:pPr>
            <a:r>
              <a:rPr lang="en-US" sz="1100" dirty="0" err="1">
                <a:solidFill>
                  <a:srgbClr val="000000"/>
                </a:solidFill>
                <a:latin typeface="Arial"/>
                <a:cs typeface="Arial"/>
              </a:rPr>
              <a:t>FlowA</a:t>
            </a:r>
            <a:r>
              <a:rPr lang="en-US" sz="1100" dirty="0">
                <a:solidFill>
                  <a:srgbClr val="000000"/>
                </a:solidFill>
                <a:latin typeface="Arial"/>
                <a:cs typeface="Arial"/>
              </a:rPr>
              <a:t> V1</a:t>
            </a:r>
          </a:p>
        </p:txBody>
      </p:sp>
      <p:sp>
        <p:nvSpPr>
          <p:cNvPr id="12" name="Rectangle 11">
            <a:extLst>
              <a:ext uri="{FF2B5EF4-FFF2-40B4-BE49-F238E27FC236}">
                <a16:creationId xmlns:a16="http://schemas.microsoft.com/office/drawing/2014/main" id="{3F28A54B-A6FB-B547-9C52-37BD06EC43D5}"/>
              </a:ext>
            </a:extLst>
          </p:cNvPr>
          <p:cNvSpPr/>
          <p:nvPr/>
        </p:nvSpPr>
        <p:spPr>
          <a:xfrm>
            <a:off x="6182589" y="3830011"/>
            <a:ext cx="654628" cy="342900"/>
          </a:xfrm>
          <a:prstGeom prst="rect">
            <a:avLst/>
          </a:prstGeom>
          <a:solidFill>
            <a:schemeClr val="bg2">
              <a:lumMod val="85000"/>
            </a:schemeClr>
          </a:solidFill>
          <a:ln>
            <a:solidFill>
              <a:srgbClr val="757575"/>
            </a:solidFill>
          </a:ln>
        </p:spPr>
        <p:txBody>
          <a:bodyPr wrap="square" lIns="0" tIns="0" rIns="0" bIns="0" rtlCol="0" anchor="ctr">
            <a:noAutofit/>
          </a:bodyPr>
          <a:lstStyle/>
          <a:p>
            <a:pPr algn="ctr" defTabSz="685783">
              <a:defRPr/>
            </a:pPr>
            <a:r>
              <a:rPr lang="en-US" sz="1100" dirty="0" err="1">
                <a:solidFill>
                  <a:srgbClr val="000000"/>
                </a:solidFill>
                <a:latin typeface="Arial"/>
                <a:cs typeface="Arial"/>
              </a:rPr>
              <a:t>FlowA</a:t>
            </a:r>
            <a:r>
              <a:rPr lang="en-US" sz="1100" dirty="0">
                <a:solidFill>
                  <a:srgbClr val="000000"/>
                </a:solidFill>
                <a:latin typeface="Arial"/>
                <a:cs typeface="Arial"/>
              </a:rPr>
              <a:t> V2</a:t>
            </a:r>
          </a:p>
        </p:txBody>
      </p:sp>
      <p:sp>
        <p:nvSpPr>
          <p:cNvPr id="13" name="Rectangle 12">
            <a:extLst>
              <a:ext uri="{FF2B5EF4-FFF2-40B4-BE49-F238E27FC236}">
                <a16:creationId xmlns:a16="http://schemas.microsoft.com/office/drawing/2014/main" id="{63A58478-D771-4B48-87FD-D00830C2E1E0}"/>
              </a:ext>
            </a:extLst>
          </p:cNvPr>
          <p:cNvSpPr/>
          <p:nvPr/>
        </p:nvSpPr>
        <p:spPr>
          <a:xfrm>
            <a:off x="7701147" y="3788976"/>
            <a:ext cx="654628" cy="342900"/>
          </a:xfrm>
          <a:prstGeom prst="rect">
            <a:avLst/>
          </a:prstGeom>
          <a:solidFill>
            <a:schemeClr val="bg2">
              <a:lumMod val="85000"/>
            </a:schemeClr>
          </a:solidFill>
          <a:ln>
            <a:solidFill>
              <a:srgbClr val="757575"/>
            </a:solidFill>
          </a:ln>
        </p:spPr>
        <p:txBody>
          <a:bodyPr wrap="square" lIns="0" tIns="0" rIns="0" bIns="0" rtlCol="0" anchor="ctr">
            <a:noAutofit/>
          </a:bodyPr>
          <a:lstStyle/>
          <a:p>
            <a:pPr algn="ctr" defTabSz="685783">
              <a:defRPr/>
            </a:pPr>
            <a:r>
              <a:rPr lang="en-US" sz="1100" dirty="0" err="1">
                <a:solidFill>
                  <a:srgbClr val="000000"/>
                </a:solidFill>
                <a:latin typeface="Arial"/>
                <a:cs typeface="Arial"/>
              </a:rPr>
              <a:t>FlowB</a:t>
            </a:r>
            <a:r>
              <a:rPr lang="en-US" sz="1100" dirty="0">
                <a:solidFill>
                  <a:srgbClr val="000000"/>
                </a:solidFill>
                <a:latin typeface="Arial"/>
                <a:cs typeface="Arial"/>
              </a:rPr>
              <a:t> V1</a:t>
            </a:r>
          </a:p>
        </p:txBody>
      </p:sp>
      <p:sp>
        <p:nvSpPr>
          <p:cNvPr id="14" name="Cube 13">
            <a:extLst>
              <a:ext uri="{FF2B5EF4-FFF2-40B4-BE49-F238E27FC236}">
                <a16:creationId xmlns:a16="http://schemas.microsoft.com/office/drawing/2014/main" id="{115ED735-6B4F-3345-80F3-DD1191A0362F}"/>
              </a:ext>
            </a:extLst>
          </p:cNvPr>
          <p:cNvSpPr/>
          <p:nvPr/>
        </p:nvSpPr>
        <p:spPr>
          <a:xfrm>
            <a:off x="5074326" y="2018118"/>
            <a:ext cx="1413162" cy="988730"/>
          </a:xfrm>
          <a:prstGeom prst="cube">
            <a:avLst/>
          </a:prstGeom>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defRPr/>
            </a:pPr>
            <a:r>
              <a:rPr lang="en-US" sz="1000" dirty="0">
                <a:solidFill>
                  <a:srgbClr val="000000"/>
                </a:solidFill>
                <a:latin typeface="Arial"/>
                <a:cs typeface="Arial"/>
              </a:rPr>
              <a:t>ACE V11.0.0.8</a:t>
            </a:r>
          </a:p>
        </p:txBody>
      </p:sp>
      <p:sp>
        <p:nvSpPr>
          <p:cNvPr id="15" name="Rectangle 14">
            <a:extLst>
              <a:ext uri="{FF2B5EF4-FFF2-40B4-BE49-F238E27FC236}">
                <a16:creationId xmlns:a16="http://schemas.microsoft.com/office/drawing/2014/main" id="{01796B32-9D65-9D4B-AB26-9A59B578A57C}"/>
              </a:ext>
            </a:extLst>
          </p:cNvPr>
          <p:cNvSpPr/>
          <p:nvPr/>
        </p:nvSpPr>
        <p:spPr>
          <a:xfrm>
            <a:off x="5285513" y="2512482"/>
            <a:ext cx="654628" cy="342900"/>
          </a:xfrm>
          <a:prstGeom prst="rect">
            <a:avLst/>
          </a:prstGeom>
          <a:solidFill>
            <a:schemeClr val="bg2">
              <a:lumMod val="85000"/>
            </a:schemeClr>
          </a:solidFill>
          <a:ln>
            <a:solidFill>
              <a:srgbClr val="757575"/>
            </a:solidFill>
          </a:ln>
        </p:spPr>
        <p:txBody>
          <a:bodyPr wrap="square" lIns="0" tIns="0" rIns="0" bIns="0" rtlCol="0" anchor="ctr">
            <a:noAutofit/>
          </a:bodyPr>
          <a:lstStyle/>
          <a:p>
            <a:pPr algn="ctr" defTabSz="685783">
              <a:defRPr/>
            </a:pPr>
            <a:r>
              <a:rPr lang="en-US" sz="1100" dirty="0" err="1">
                <a:solidFill>
                  <a:srgbClr val="000000"/>
                </a:solidFill>
                <a:latin typeface="Arial"/>
                <a:cs typeface="Arial"/>
              </a:rPr>
              <a:t>FlowA</a:t>
            </a:r>
            <a:r>
              <a:rPr lang="en-US" sz="1100" dirty="0">
                <a:solidFill>
                  <a:srgbClr val="000000"/>
                </a:solidFill>
                <a:latin typeface="Arial"/>
                <a:cs typeface="Arial"/>
              </a:rPr>
              <a:t> V1</a:t>
            </a:r>
          </a:p>
        </p:txBody>
      </p:sp>
      <p:sp>
        <p:nvSpPr>
          <p:cNvPr id="16" name="Down Arrow 15">
            <a:extLst>
              <a:ext uri="{FF2B5EF4-FFF2-40B4-BE49-F238E27FC236}">
                <a16:creationId xmlns:a16="http://schemas.microsoft.com/office/drawing/2014/main" id="{DCE87D26-C68F-0847-BEEC-C1B7C048F7DB}"/>
              </a:ext>
            </a:extLst>
          </p:cNvPr>
          <p:cNvSpPr/>
          <p:nvPr/>
        </p:nvSpPr>
        <p:spPr>
          <a:xfrm>
            <a:off x="5441376" y="1596363"/>
            <a:ext cx="342900" cy="489647"/>
          </a:xfrm>
          <a:prstGeom prst="downArrow">
            <a:avLst/>
          </a:prstGeom>
          <a:solidFill>
            <a:schemeClr val="bg2">
              <a:lumMod val="75000"/>
            </a:schemeClr>
          </a:solidFill>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sp>
        <p:nvSpPr>
          <p:cNvPr id="17" name="Down Arrow 16">
            <a:extLst>
              <a:ext uri="{FF2B5EF4-FFF2-40B4-BE49-F238E27FC236}">
                <a16:creationId xmlns:a16="http://schemas.microsoft.com/office/drawing/2014/main" id="{ECB5D074-066E-CA4E-B4C2-8F89C459E35D}"/>
              </a:ext>
            </a:extLst>
          </p:cNvPr>
          <p:cNvSpPr/>
          <p:nvPr/>
        </p:nvSpPr>
        <p:spPr>
          <a:xfrm flipV="1">
            <a:off x="5441376" y="2861538"/>
            <a:ext cx="342900" cy="968474"/>
          </a:xfrm>
          <a:prstGeom prst="downArrow">
            <a:avLst/>
          </a:prstGeom>
          <a:solidFill>
            <a:schemeClr val="bg2">
              <a:lumMod val="75000"/>
            </a:schemeClr>
          </a:solidFill>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sp>
        <p:nvSpPr>
          <p:cNvPr id="18" name="Cube 17">
            <a:extLst>
              <a:ext uri="{FF2B5EF4-FFF2-40B4-BE49-F238E27FC236}">
                <a16:creationId xmlns:a16="http://schemas.microsoft.com/office/drawing/2014/main" id="{E6E8462B-E007-1A4F-BFBC-689DB00F39D3}"/>
              </a:ext>
            </a:extLst>
          </p:cNvPr>
          <p:cNvSpPr/>
          <p:nvPr/>
        </p:nvSpPr>
        <p:spPr>
          <a:xfrm>
            <a:off x="7080637" y="2017146"/>
            <a:ext cx="1413162" cy="988730"/>
          </a:xfrm>
          <a:prstGeom prst="cube">
            <a:avLst/>
          </a:prstGeom>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defRPr/>
            </a:pPr>
            <a:r>
              <a:rPr lang="en-US" sz="1000" dirty="0">
                <a:solidFill>
                  <a:srgbClr val="000000"/>
                </a:solidFill>
                <a:latin typeface="Arial"/>
                <a:cs typeface="Arial"/>
              </a:rPr>
              <a:t>ACE V11.0.0.8</a:t>
            </a:r>
          </a:p>
        </p:txBody>
      </p:sp>
      <p:sp>
        <p:nvSpPr>
          <p:cNvPr id="19" name="Curved Right Arrow 18">
            <a:extLst>
              <a:ext uri="{FF2B5EF4-FFF2-40B4-BE49-F238E27FC236}">
                <a16:creationId xmlns:a16="http://schemas.microsoft.com/office/drawing/2014/main" id="{434BCB38-6538-664B-A499-EFA468C22F04}"/>
              </a:ext>
            </a:extLst>
          </p:cNvPr>
          <p:cNvSpPr/>
          <p:nvPr/>
        </p:nvSpPr>
        <p:spPr>
          <a:xfrm flipH="1" flipV="1">
            <a:off x="8383736" y="1179881"/>
            <a:ext cx="461852" cy="2805545"/>
          </a:xfrm>
          <a:prstGeom prst="curvedRightArrow">
            <a:avLst/>
          </a:prstGeom>
          <a:solidFill>
            <a:schemeClr val="bg2">
              <a:lumMod val="85000"/>
            </a:schemeClr>
          </a:solidFill>
          <a:ln w="41275">
            <a:solidFill>
              <a:srgbClr val="757575"/>
            </a:solidFill>
          </a:ln>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sp>
        <p:nvSpPr>
          <p:cNvPr id="20" name="Rectangle 19">
            <a:extLst>
              <a:ext uri="{FF2B5EF4-FFF2-40B4-BE49-F238E27FC236}">
                <a16:creationId xmlns:a16="http://schemas.microsoft.com/office/drawing/2014/main" id="{E846CEE3-1031-2D49-8579-AFF1AB1D519F}"/>
              </a:ext>
            </a:extLst>
          </p:cNvPr>
          <p:cNvSpPr/>
          <p:nvPr/>
        </p:nvSpPr>
        <p:spPr>
          <a:xfrm>
            <a:off x="7507530" y="1097280"/>
            <a:ext cx="654628" cy="342900"/>
          </a:xfrm>
          <a:prstGeom prst="rect">
            <a:avLst/>
          </a:prstGeom>
          <a:solidFill>
            <a:schemeClr val="bg2">
              <a:lumMod val="85000"/>
            </a:schemeClr>
          </a:solidFill>
          <a:ln>
            <a:solidFill>
              <a:srgbClr val="757575"/>
            </a:solidFill>
          </a:ln>
        </p:spPr>
        <p:txBody>
          <a:bodyPr wrap="square" lIns="0" tIns="0" rIns="0" bIns="0" rtlCol="0" anchor="ctr">
            <a:noAutofit/>
          </a:bodyPr>
          <a:lstStyle/>
          <a:p>
            <a:pPr algn="ctr" defTabSz="685783">
              <a:defRPr/>
            </a:pPr>
            <a:r>
              <a:rPr lang="en-US" sz="1100" dirty="0" err="1">
                <a:solidFill>
                  <a:srgbClr val="000000"/>
                </a:solidFill>
                <a:latin typeface="Arial"/>
                <a:cs typeface="Arial"/>
              </a:rPr>
              <a:t>FlowB</a:t>
            </a:r>
            <a:r>
              <a:rPr lang="en-US" sz="1100" dirty="0">
                <a:solidFill>
                  <a:srgbClr val="000000"/>
                </a:solidFill>
                <a:latin typeface="Arial"/>
                <a:cs typeface="Arial"/>
              </a:rPr>
              <a:t> V1</a:t>
            </a:r>
          </a:p>
        </p:txBody>
      </p:sp>
      <p:sp>
        <p:nvSpPr>
          <p:cNvPr id="21" name="Down Arrow 20">
            <a:extLst>
              <a:ext uri="{FF2B5EF4-FFF2-40B4-BE49-F238E27FC236}">
                <a16:creationId xmlns:a16="http://schemas.microsoft.com/office/drawing/2014/main" id="{FD96740C-7A84-E04C-944E-8C4497681243}"/>
              </a:ext>
            </a:extLst>
          </p:cNvPr>
          <p:cNvSpPr/>
          <p:nvPr/>
        </p:nvSpPr>
        <p:spPr>
          <a:xfrm>
            <a:off x="7630394" y="1607077"/>
            <a:ext cx="342900" cy="417113"/>
          </a:xfrm>
          <a:prstGeom prst="downArrow">
            <a:avLst/>
          </a:prstGeom>
          <a:solidFill>
            <a:schemeClr val="bg2">
              <a:lumMod val="75000"/>
            </a:schemeClr>
          </a:solidFill>
        </p:spPr>
        <p:txBody>
          <a:bodyPr wrap="square" lIns="0" tIns="0" rIns="0" bIns="0" rtlCol="0" anchor="ctr">
            <a:noAutofit/>
          </a:bodyPr>
          <a:lstStyle/>
          <a:p>
            <a:pPr algn="ctr" defTabSz="685783">
              <a:defRPr/>
            </a:pPr>
            <a:endParaRPr lang="en-US" sz="1200" dirty="0" err="1">
              <a:solidFill>
                <a:srgbClr val="FFFFFF"/>
              </a:solidFill>
              <a:latin typeface="Arial"/>
              <a:cs typeface="Arial"/>
            </a:endParaRPr>
          </a:p>
        </p:txBody>
      </p:sp>
      <p:sp>
        <p:nvSpPr>
          <p:cNvPr id="22" name="Rectangle 21">
            <a:extLst>
              <a:ext uri="{FF2B5EF4-FFF2-40B4-BE49-F238E27FC236}">
                <a16:creationId xmlns:a16="http://schemas.microsoft.com/office/drawing/2014/main" id="{AAABF28A-B0F8-6D4B-B10F-5ED106A2D0E9}"/>
              </a:ext>
            </a:extLst>
          </p:cNvPr>
          <p:cNvSpPr/>
          <p:nvPr/>
        </p:nvSpPr>
        <p:spPr>
          <a:xfrm>
            <a:off x="7474532" y="2500589"/>
            <a:ext cx="654628" cy="342900"/>
          </a:xfrm>
          <a:prstGeom prst="rect">
            <a:avLst/>
          </a:prstGeom>
          <a:solidFill>
            <a:schemeClr val="bg2">
              <a:lumMod val="85000"/>
            </a:schemeClr>
          </a:solidFill>
          <a:ln>
            <a:solidFill>
              <a:srgbClr val="757575"/>
            </a:solidFill>
          </a:ln>
        </p:spPr>
        <p:txBody>
          <a:bodyPr wrap="square" lIns="0" tIns="0" rIns="0" bIns="0" rtlCol="0" anchor="ctr">
            <a:noAutofit/>
          </a:bodyPr>
          <a:lstStyle/>
          <a:p>
            <a:pPr algn="ctr" defTabSz="685783">
              <a:defRPr/>
            </a:pPr>
            <a:r>
              <a:rPr lang="en-US" sz="1100" dirty="0" err="1">
                <a:solidFill>
                  <a:srgbClr val="000000"/>
                </a:solidFill>
                <a:latin typeface="Arial"/>
                <a:cs typeface="Arial"/>
              </a:rPr>
              <a:t>FlowB</a:t>
            </a:r>
            <a:r>
              <a:rPr lang="en-US" sz="1100" dirty="0">
                <a:solidFill>
                  <a:srgbClr val="000000"/>
                </a:solidFill>
                <a:latin typeface="Arial"/>
                <a:cs typeface="Arial"/>
              </a:rPr>
              <a:t> V1</a:t>
            </a:r>
          </a:p>
        </p:txBody>
      </p:sp>
    </p:spTree>
    <p:extLst>
      <p:ext uri="{BB962C8B-B14F-4D97-AF65-F5344CB8AC3E}">
        <p14:creationId xmlns:p14="http://schemas.microsoft.com/office/powerpoint/2010/main" val="17030192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7706801-11EB-4C53-A7EB-E97D6D296120}"/>
              </a:ext>
            </a:extLst>
          </p:cNvPr>
          <p:cNvSpPr>
            <a:spLocks noGrp="1"/>
          </p:cNvSpPr>
          <p:nvPr>
            <p:ph type="title"/>
          </p:nvPr>
        </p:nvSpPr>
        <p:spPr>
          <a:xfrm>
            <a:off x="228600" y="201168"/>
            <a:ext cx="7061200" cy="380747"/>
          </a:xfrm>
        </p:spPr>
        <p:txBody>
          <a:bodyPr/>
          <a:lstStyle/>
          <a:p>
            <a:r>
              <a:rPr lang="en-US" dirty="0">
                <a:latin typeface="+mn-lt"/>
              </a:rPr>
              <a:t>“Baking” App Connect Images is not that hard . . </a:t>
            </a:r>
          </a:p>
        </p:txBody>
      </p:sp>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a:xfrm>
            <a:off x="6858000" y="4826480"/>
            <a:ext cx="2057400" cy="137160"/>
          </a:xfrm>
        </p:spPr>
        <p:txBody>
          <a:bodyPr anchor="ctr">
            <a:normAutofit/>
          </a:bodyPr>
          <a:lstStyle/>
          <a:p>
            <a:pPr>
              <a:spcAft>
                <a:spcPts val="600"/>
              </a:spcAft>
            </a:pPr>
            <a:fld id="{D0BE6F14-FF48-0F4F-A8AA-2E3F25371E4A}" type="slidenum">
              <a:rPr lang="en-US" smtClean="0"/>
              <a:pPr>
                <a:spcAft>
                  <a:spcPts val="600"/>
                </a:spcAft>
              </a:pPr>
              <a:t>104</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a:xfrm>
            <a:off x="228600" y="4826480"/>
            <a:ext cx="6400800" cy="137160"/>
          </a:xfrm>
        </p:spPr>
        <p:txBody>
          <a:bodyPr anchor="ctr">
            <a:normAutofit/>
          </a:bodyPr>
          <a:lstStyle/>
          <a:p>
            <a:pPr>
              <a:spcAft>
                <a:spcPts val="600"/>
              </a:spcAft>
            </a:pPr>
            <a:r>
              <a:rPr lang="en-US" err="1"/>
              <a:t>TechCon</a:t>
            </a:r>
            <a:r>
              <a:rPr lang="en-US"/>
              <a:t> 2020 / © 2020 IBM Corporation</a:t>
            </a:r>
          </a:p>
        </p:txBody>
      </p:sp>
      <p:pic>
        <p:nvPicPr>
          <p:cNvPr id="4" name="Picture 3">
            <a:extLst>
              <a:ext uri="{FF2B5EF4-FFF2-40B4-BE49-F238E27FC236}">
                <a16:creationId xmlns:a16="http://schemas.microsoft.com/office/drawing/2014/main" id="{5CAF6C34-FBE2-CB44-B792-59FAD4A85135}"/>
              </a:ext>
            </a:extLst>
          </p:cNvPr>
          <p:cNvPicPr>
            <a:picLocks noChangeAspect="1"/>
          </p:cNvPicPr>
          <p:nvPr/>
        </p:nvPicPr>
        <p:blipFill>
          <a:blip r:embed="rId3"/>
          <a:stretch>
            <a:fillRect/>
          </a:stretch>
        </p:blipFill>
        <p:spPr>
          <a:xfrm>
            <a:off x="25400" y="581915"/>
            <a:ext cx="6019243" cy="3734137"/>
          </a:xfrm>
          <a:prstGeom prst="rect">
            <a:avLst/>
          </a:prstGeom>
        </p:spPr>
      </p:pic>
      <p:pic>
        <p:nvPicPr>
          <p:cNvPr id="5" name="Picture 4">
            <a:extLst>
              <a:ext uri="{FF2B5EF4-FFF2-40B4-BE49-F238E27FC236}">
                <a16:creationId xmlns:a16="http://schemas.microsoft.com/office/drawing/2014/main" id="{1BB047C2-A259-A04D-935F-24804749D661}"/>
              </a:ext>
            </a:extLst>
          </p:cNvPr>
          <p:cNvPicPr>
            <a:picLocks noChangeAspect="1"/>
          </p:cNvPicPr>
          <p:nvPr/>
        </p:nvPicPr>
        <p:blipFill>
          <a:blip r:embed="rId4"/>
          <a:stretch>
            <a:fillRect/>
          </a:stretch>
        </p:blipFill>
        <p:spPr>
          <a:xfrm>
            <a:off x="3174172" y="3518723"/>
            <a:ext cx="5741228" cy="1248490"/>
          </a:xfrm>
          <a:prstGeom prst="rect">
            <a:avLst/>
          </a:prstGeom>
          <a:ln>
            <a:solidFill>
              <a:schemeClr val="bg1"/>
            </a:solidFill>
          </a:ln>
        </p:spPr>
      </p:pic>
      <p:sp>
        <p:nvSpPr>
          <p:cNvPr id="10" name="Freeform 9">
            <a:extLst>
              <a:ext uri="{FF2B5EF4-FFF2-40B4-BE49-F238E27FC236}">
                <a16:creationId xmlns:a16="http://schemas.microsoft.com/office/drawing/2014/main" id="{B2D9634F-3F9E-4A4D-9538-53640CE379FA}"/>
              </a:ext>
            </a:extLst>
          </p:cNvPr>
          <p:cNvSpPr/>
          <p:nvPr/>
        </p:nvSpPr>
        <p:spPr>
          <a:xfrm>
            <a:off x="618067" y="3217333"/>
            <a:ext cx="8280400" cy="1524000"/>
          </a:xfrm>
          <a:custGeom>
            <a:avLst/>
            <a:gdLst>
              <a:gd name="connsiteX0" fmla="*/ 4876800 w 8280400"/>
              <a:gd name="connsiteY0" fmla="*/ 0 h 1524000"/>
              <a:gd name="connsiteX1" fmla="*/ 8280400 w 8280400"/>
              <a:gd name="connsiteY1" fmla="*/ 287867 h 1524000"/>
              <a:gd name="connsiteX2" fmla="*/ 2540000 w 8280400"/>
              <a:gd name="connsiteY2" fmla="*/ 296334 h 1524000"/>
              <a:gd name="connsiteX3" fmla="*/ 2548466 w 8280400"/>
              <a:gd name="connsiteY3" fmla="*/ 1524000 h 1524000"/>
              <a:gd name="connsiteX4" fmla="*/ 0 w 8280400"/>
              <a:gd name="connsiteY4" fmla="*/ 431800 h 1524000"/>
              <a:gd name="connsiteX5" fmla="*/ 0 w 8280400"/>
              <a:gd name="connsiteY5" fmla="*/ 25400 h 1524000"/>
              <a:gd name="connsiteX6" fmla="*/ 4876800 w 8280400"/>
              <a:gd name="connsiteY6"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0400" h="1524000">
                <a:moveTo>
                  <a:pt x="4876800" y="0"/>
                </a:moveTo>
                <a:lnTo>
                  <a:pt x="8280400" y="287867"/>
                </a:lnTo>
                <a:lnTo>
                  <a:pt x="2540000" y="296334"/>
                </a:lnTo>
                <a:lnTo>
                  <a:pt x="2548466" y="1524000"/>
                </a:lnTo>
                <a:lnTo>
                  <a:pt x="0" y="431800"/>
                </a:lnTo>
                <a:lnTo>
                  <a:pt x="0" y="25400"/>
                </a:lnTo>
                <a:lnTo>
                  <a:pt x="4876800" y="0"/>
                </a:lnTo>
                <a:close/>
              </a:path>
            </a:pathLst>
          </a:custGeom>
          <a:solidFill>
            <a:schemeClr val="tx2">
              <a:lumMod val="50000"/>
              <a:alpha val="4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1943435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a:extLst>
              <a:ext uri="{FF2B5EF4-FFF2-40B4-BE49-F238E27FC236}">
                <a16:creationId xmlns:a16="http://schemas.microsoft.com/office/drawing/2014/main" id="{58C29B6F-0FEE-6345-AC10-3D09CC157EB2}"/>
              </a:ext>
            </a:extLst>
          </p:cNvPr>
          <p:cNvCxnSpPr>
            <a:cxnSpLocks/>
            <a:endCxn id="22" idx="1"/>
          </p:cNvCxnSpPr>
          <p:nvPr/>
        </p:nvCxnSpPr>
        <p:spPr>
          <a:xfrm>
            <a:off x="1132114" y="3632011"/>
            <a:ext cx="3016700" cy="477209"/>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6AB8463-160F-EA43-8758-3712F06A2EDF}"/>
              </a:ext>
            </a:extLst>
          </p:cNvPr>
          <p:cNvSpPr txBox="1"/>
          <p:nvPr/>
        </p:nvSpPr>
        <p:spPr>
          <a:xfrm>
            <a:off x="133350" y="113557"/>
            <a:ext cx="8407167" cy="461665"/>
          </a:xfrm>
          <a:prstGeom prst="rect">
            <a:avLst/>
          </a:prstGeom>
          <a:noFill/>
        </p:spPr>
        <p:txBody>
          <a:bodyPr wrap="square" rtlCol="0">
            <a:spAutoFit/>
          </a:bodyPr>
          <a:lstStyle/>
          <a:p>
            <a:pPr defTabSz="685800">
              <a:defRPr/>
            </a:pPr>
            <a:r>
              <a:rPr lang="en-US" sz="2400" spc="-113" dirty="0">
                <a:solidFill>
                  <a:srgbClr val="FFFFFF"/>
                </a:solidFill>
                <a:latin typeface="IBM Plex Sans" panose="020B0503050203000203" pitchFamily="34" charset="0"/>
                <a:ea typeface="IBM Plex Sans Text" charset="0"/>
                <a:cs typeface="IBM Plex Sans Text" charset="0"/>
              </a:rPr>
              <a:t>What about deployment consistency and automation?</a:t>
            </a:r>
          </a:p>
        </p:txBody>
      </p:sp>
      <p:sp>
        <p:nvSpPr>
          <p:cNvPr id="3" name="Rectangle 2">
            <a:extLst>
              <a:ext uri="{FF2B5EF4-FFF2-40B4-BE49-F238E27FC236}">
                <a16:creationId xmlns:a16="http://schemas.microsoft.com/office/drawing/2014/main" id="{845A3CCC-9233-2642-851D-F287642F8C9A}"/>
              </a:ext>
            </a:extLst>
          </p:cNvPr>
          <p:cNvSpPr/>
          <p:nvPr/>
        </p:nvSpPr>
        <p:spPr>
          <a:xfrm>
            <a:off x="2177138" y="1690896"/>
            <a:ext cx="1532166" cy="413657"/>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defTabSz="685800"/>
            <a:r>
              <a:rPr lang="en-US" dirty="0">
                <a:solidFill>
                  <a:srgbClr val="000000"/>
                </a:solidFill>
                <a:latin typeface="IBM Plex Sans" panose="020B0503050203000203" pitchFamily="34" charset="0"/>
              </a:rPr>
              <a:t>API Connect</a:t>
            </a:r>
          </a:p>
        </p:txBody>
      </p:sp>
      <p:sp>
        <p:nvSpPr>
          <p:cNvPr id="4" name="TextBox 3">
            <a:extLst>
              <a:ext uri="{FF2B5EF4-FFF2-40B4-BE49-F238E27FC236}">
                <a16:creationId xmlns:a16="http://schemas.microsoft.com/office/drawing/2014/main" id="{78EF6FE8-D1EA-BC45-A946-09385AC27CF2}"/>
              </a:ext>
            </a:extLst>
          </p:cNvPr>
          <p:cNvSpPr txBox="1"/>
          <p:nvPr/>
        </p:nvSpPr>
        <p:spPr>
          <a:xfrm>
            <a:off x="2002969" y="1002649"/>
            <a:ext cx="3864431" cy="646331"/>
          </a:xfrm>
          <a:prstGeom prst="rect">
            <a:avLst/>
          </a:prstGeom>
          <a:noFill/>
        </p:spPr>
        <p:txBody>
          <a:bodyPr wrap="square" rtlCol="0">
            <a:spAutoFit/>
          </a:bodyPr>
          <a:lstStyle/>
          <a:p>
            <a:pPr defTabSz="685800"/>
            <a:r>
              <a:rPr lang="en-US" sz="1200" dirty="0">
                <a:solidFill>
                  <a:srgbClr val="FFFFFF"/>
                </a:solidFill>
                <a:latin typeface="Courier New" panose="02070309020205020404" pitchFamily="49" charset="0"/>
                <a:cs typeface="Courier New" panose="02070309020205020404" pitchFamily="49" charset="0"/>
              </a:rPr>
              <a:t>POST </a:t>
            </a:r>
            <a:r>
              <a:rPr lang="en-US" sz="1200" dirty="0" err="1">
                <a:solidFill>
                  <a:srgbClr val="FFFFFF"/>
                </a:solidFill>
                <a:latin typeface="Courier New" panose="02070309020205020404" pitchFamily="49" charset="0"/>
                <a:cs typeface="Courier New" panose="02070309020205020404" pitchFamily="49" charset="0"/>
              </a:rPr>
              <a:t>drivewayrepair</a:t>
            </a:r>
            <a:r>
              <a:rPr lang="en-US" sz="1200" dirty="0">
                <a:solidFill>
                  <a:srgbClr val="FFFFFF"/>
                </a:solidFill>
                <a:latin typeface="Courier New" panose="02070309020205020404" pitchFamily="49" charset="0"/>
                <a:cs typeface="Courier New" panose="02070309020205020404" pitchFamily="49" charset="0"/>
              </a:rPr>
              <a:t>/quote</a:t>
            </a:r>
            <a:br>
              <a:rPr lang="en-US" sz="1200" dirty="0">
                <a:solidFill>
                  <a:srgbClr val="FFFFFF"/>
                </a:solidFill>
                <a:latin typeface="Courier New" panose="02070309020205020404" pitchFamily="49" charset="0"/>
                <a:cs typeface="Courier New" panose="02070309020205020404" pitchFamily="49" charset="0"/>
              </a:rPr>
            </a:br>
            <a:r>
              <a:rPr lang="en-US" sz="1200" dirty="0">
                <a:solidFill>
                  <a:srgbClr val="FFFFFF"/>
                </a:solidFill>
                <a:latin typeface="Courier New" panose="02070309020205020404" pitchFamily="49" charset="0"/>
                <a:cs typeface="Courier New" panose="02070309020205020404" pitchFamily="49" charset="0"/>
              </a:rPr>
              <a:t>GET  </a:t>
            </a:r>
            <a:r>
              <a:rPr lang="en-US" sz="1200" dirty="0" err="1">
                <a:solidFill>
                  <a:srgbClr val="FFFFFF"/>
                </a:solidFill>
                <a:latin typeface="Courier New" panose="02070309020205020404" pitchFamily="49" charset="0"/>
                <a:cs typeface="Courier New" panose="02070309020205020404" pitchFamily="49" charset="0"/>
              </a:rPr>
              <a:t>drivewayrepair</a:t>
            </a:r>
            <a:r>
              <a:rPr lang="en-US" sz="1200" dirty="0">
                <a:solidFill>
                  <a:srgbClr val="FFFFFF"/>
                </a:solidFill>
                <a:latin typeface="Courier New" panose="02070309020205020404" pitchFamily="49" charset="0"/>
                <a:cs typeface="Courier New" panose="02070309020205020404" pitchFamily="49" charset="0"/>
              </a:rPr>
              <a:t>/quote/{id}</a:t>
            </a:r>
          </a:p>
          <a:p>
            <a:pPr defTabSz="685800"/>
            <a:r>
              <a:rPr lang="en-US" sz="1200" dirty="0">
                <a:solidFill>
                  <a:srgbClr val="FFFFFF"/>
                </a:solidFill>
                <a:latin typeface="Courier New" panose="02070309020205020404" pitchFamily="49" charset="0"/>
                <a:cs typeface="Courier New" panose="02070309020205020404" pitchFamily="49" charset="0"/>
              </a:rPr>
              <a:t>POST </a:t>
            </a:r>
            <a:r>
              <a:rPr lang="en-US" sz="1200" dirty="0" err="1">
                <a:solidFill>
                  <a:srgbClr val="FFFFFF"/>
                </a:solidFill>
                <a:latin typeface="Courier New" panose="02070309020205020404" pitchFamily="49" charset="0"/>
                <a:cs typeface="Courier New" panose="02070309020205020404" pitchFamily="49" charset="0"/>
              </a:rPr>
              <a:t>drivewayrepair</a:t>
            </a:r>
            <a:r>
              <a:rPr lang="en-US" sz="1200" dirty="0">
                <a:solidFill>
                  <a:srgbClr val="FFFFFF"/>
                </a:solidFill>
                <a:latin typeface="Courier New" panose="02070309020205020404" pitchFamily="49" charset="0"/>
                <a:cs typeface="Courier New" panose="02070309020205020404" pitchFamily="49" charset="0"/>
              </a:rPr>
              <a:t>/appointment </a:t>
            </a:r>
            <a:r>
              <a:rPr lang="en-US" sz="1200" dirty="0">
                <a:solidFill>
                  <a:srgbClr val="FFFFFF"/>
                </a:solidFill>
                <a:latin typeface="IBM Plex Sans" panose="020B0503050203000203" pitchFamily="34" charset="0"/>
                <a:cs typeface="Courier New" panose="02070309020205020404" pitchFamily="49" charset="0"/>
              </a:rPr>
              <a:t>(future)</a:t>
            </a:r>
          </a:p>
        </p:txBody>
      </p:sp>
      <p:sp>
        <p:nvSpPr>
          <p:cNvPr id="7" name="Rectangle 6">
            <a:extLst>
              <a:ext uri="{FF2B5EF4-FFF2-40B4-BE49-F238E27FC236}">
                <a16:creationId xmlns:a16="http://schemas.microsoft.com/office/drawing/2014/main" id="{C256A0CD-0E17-304A-8E95-7ABD581C4A40}"/>
              </a:ext>
            </a:extLst>
          </p:cNvPr>
          <p:cNvSpPr/>
          <p:nvPr/>
        </p:nvSpPr>
        <p:spPr>
          <a:xfrm>
            <a:off x="2188028" y="2391522"/>
            <a:ext cx="1532166" cy="413657"/>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dirty="0">
                <a:solidFill>
                  <a:srgbClr val="000000"/>
                </a:solidFill>
                <a:latin typeface="IBM Plex Sans" panose="020B0503050203000203" pitchFamily="34" charset="0"/>
              </a:rPr>
              <a:t>App Connect</a:t>
            </a:r>
          </a:p>
        </p:txBody>
      </p:sp>
      <p:sp>
        <p:nvSpPr>
          <p:cNvPr id="5" name="Can 4">
            <a:extLst>
              <a:ext uri="{FF2B5EF4-FFF2-40B4-BE49-F238E27FC236}">
                <a16:creationId xmlns:a16="http://schemas.microsoft.com/office/drawing/2014/main" id="{0A84F0CC-53AC-BD42-B1E5-11030BC40A7C}"/>
              </a:ext>
            </a:extLst>
          </p:cNvPr>
          <p:cNvSpPr/>
          <p:nvPr/>
        </p:nvSpPr>
        <p:spPr>
          <a:xfrm>
            <a:off x="4227743" y="2293550"/>
            <a:ext cx="1230086" cy="609599"/>
          </a:xfrm>
          <a:prstGeom prst="can">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dirty="0">
                <a:solidFill>
                  <a:srgbClr val="000000"/>
                </a:solidFill>
                <a:latin typeface="IBM Plex Sans" panose="020B0503050203000203" pitchFamily="34" charset="0"/>
              </a:rPr>
              <a:t>Quotes DB</a:t>
            </a:r>
          </a:p>
        </p:txBody>
      </p:sp>
      <p:sp>
        <p:nvSpPr>
          <p:cNvPr id="11" name="Rectangle 10">
            <a:extLst>
              <a:ext uri="{FF2B5EF4-FFF2-40B4-BE49-F238E27FC236}">
                <a16:creationId xmlns:a16="http://schemas.microsoft.com/office/drawing/2014/main" id="{17CC07BD-0E29-B84A-A262-96B3A989195D}"/>
              </a:ext>
            </a:extLst>
          </p:cNvPr>
          <p:cNvSpPr/>
          <p:nvPr/>
        </p:nvSpPr>
        <p:spPr>
          <a:xfrm>
            <a:off x="296635" y="3882372"/>
            <a:ext cx="1532165" cy="413657"/>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dirty="0">
                <a:solidFill>
                  <a:srgbClr val="000000"/>
                </a:solidFill>
                <a:latin typeface="IBM Plex Sans" panose="020B0503050203000203" pitchFamily="34" charset="0"/>
              </a:rPr>
              <a:t>App Connect</a:t>
            </a:r>
          </a:p>
        </p:txBody>
      </p:sp>
      <p:sp>
        <p:nvSpPr>
          <p:cNvPr id="13" name="Rectangle 12">
            <a:extLst>
              <a:ext uri="{FF2B5EF4-FFF2-40B4-BE49-F238E27FC236}">
                <a16:creationId xmlns:a16="http://schemas.microsoft.com/office/drawing/2014/main" id="{72C94B38-EEDF-474A-8040-A7585622C2F9}"/>
              </a:ext>
            </a:extLst>
          </p:cNvPr>
          <p:cNvSpPr/>
          <p:nvPr/>
        </p:nvSpPr>
        <p:spPr>
          <a:xfrm>
            <a:off x="2177140" y="3882371"/>
            <a:ext cx="1532165" cy="438581"/>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a:solidFill>
                  <a:srgbClr val="000000"/>
                </a:solidFill>
                <a:latin typeface="IBM Plex Sans" panose="020B0503050203000203" pitchFamily="34" charset="0"/>
              </a:rPr>
              <a:t>App Connect</a:t>
            </a:r>
            <a:endParaRPr lang="en-US" dirty="0">
              <a:solidFill>
                <a:srgbClr val="000000"/>
              </a:solidFill>
              <a:latin typeface="IBM Plex Sans" panose="020B0503050203000203" pitchFamily="34" charset="0"/>
            </a:endParaRPr>
          </a:p>
        </p:txBody>
      </p:sp>
      <p:pic>
        <p:nvPicPr>
          <p:cNvPr id="10" name="Graphic 9" descr="Welder">
            <a:extLst>
              <a:ext uri="{FF2B5EF4-FFF2-40B4-BE49-F238E27FC236}">
                <a16:creationId xmlns:a16="http://schemas.microsoft.com/office/drawing/2014/main" id="{5E74B391-40F8-174F-8C2D-AEE04425DF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6636" y="4373987"/>
            <a:ext cx="685800" cy="685800"/>
          </a:xfrm>
          <a:prstGeom prst="rect">
            <a:avLst/>
          </a:prstGeom>
        </p:spPr>
      </p:pic>
      <p:sp>
        <p:nvSpPr>
          <p:cNvPr id="15" name="TextBox 14">
            <a:extLst>
              <a:ext uri="{FF2B5EF4-FFF2-40B4-BE49-F238E27FC236}">
                <a16:creationId xmlns:a16="http://schemas.microsoft.com/office/drawing/2014/main" id="{7F8C4100-276F-C546-8C4B-8533184D07DF}"/>
              </a:ext>
            </a:extLst>
          </p:cNvPr>
          <p:cNvSpPr txBox="1"/>
          <p:nvPr/>
        </p:nvSpPr>
        <p:spPr>
          <a:xfrm>
            <a:off x="942975" y="4373987"/>
            <a:ext cx="1183822" cy="715581"/>
          </a:xfrm>
          <a:prstGeom prst="rect">
            <a:avLst/>
          </a:prstGeom>
          <a:noFill/>
        </p:spPr>
        <p:txBody>
          <a:bodyPr wrap="square" rtlCol="0">
            <a:spAutoFit/>
          </a:bodyPr>
          <a:lstStyle/>
          <a:p>
            <a:pPr defTabSz="685800"/>
            <a:r>
              <a:rPr lang="en-US" dirty="0">
                <a:solidFill>
                  <a:srgbClr val="92D050"/>
                </a:solidFill>
                <a:latin typeface="IBM Plex Sans" panose="020B0503050203000203" pitchFamily="34" charset="0"/>
              </a:rPr>
              <a:t>ACME</a:t>
            </a:r>
            <a:br>
              <a:rPr lang="en-US" dirty="0">
                <a:solidFill>
                  <a:srgbClr val="92D050"/>
                </a:solidFill>
                <a:latin typeface="IBM Plex Sans" panose="020B0503050203000203" pitchFamily="34" charset="0"/>
              </a:rPr>
            </a:br>
            <a:r>
              <a:rPr lang="en-US" dirty="0">
                <a:solidFill>
                  <a:srgbClr val="92D050"/>
                </a:solidFill>
                <a:latin typeface="IBM Plex Sans" panose="020B0503050203000203" pitchFamily="34" charset="0"/>
              </a:rPr>
              <a:t>Auto</a:t>
            </a:r>
            <a:br>
              <a:rPr lang="en-US" dirty="0">
                <a:solidFill>
                  <a:srgbClr val="92D050"/>
                </a:solidFill>
                <a:latin typeface="IBM Plex Sans" panose="020B0503050203000203" pitchFamily="34" charset="0"/>
              </a:rPr>
            </a:br>
            <a:r>
              <a:rPr lang="en-US" dirty="0">
                <a:solidFill>
                  <a:srgbClr val="92D050"/>
                </a:solidFill>
                <a:latin typeface="IBM Plex Sans" panose="020B0503050203000203" pitchFamily="34" charset="0"/>
              </a:rPr>
              <a:t>Accidents</a:t>
            </a:r>
          </a:p>
        </p:txBody>
      </p:sp>
      <p:sp>
        <p:nvSpPr>
          <p:cNvPr id="18" name="TextBox 17">
            <a:extLst>
              <a:ext uri="{FF2B5EF4-FFF2-40B4-BE49-F238E27FC236}">
                <a16:creationId xmlns:a16="http://schemas.microsoft.com/office/drawing/2014/main" id="{BE033A42-C7F3-D944-9EC8-B0E0E0737848}"/>
              </a:ext>
            </a:extLst>
          </p:cNvPr>
          <p:cNvSpPr txBox="1"/>
          <p:nvPr/>
        </p:nvSpPr>
        <p:spPr>
          <a:xfrm>
            <a:off x="2823515" y="4373987"/>
            <a:ext cx="1183822" cy="715581"/>
          </a:xfrm>
          <a:prstGeom prst="rect">
            <a:avLst/>
          </a:prstGeom>
          <a:noFill/>
        </p:spPr>
        <p:txBody>
          <a:bodyPr wrap="square" rtlCol="0">
            <a:spAutoFit/>
          </a:bodyPr>
          <a:lstStyle/>
          <a:p>
            <a:pPr defTabSz="685800"/>
            <a:r>
              <a:rPr lang="en-US" dirty="0">
                <a:solidFill>
                  <a:srgbClr val="FFC000"/>
                </a:solidFill>
                <a:latin typeface="IBM Plex Sans" panose="020B0503050203000203" pitchFamily="34" charset="0"/>
              </a:rPr>
              <a:t>Bernie’s</a:t>
            </a:r>
            <a:br>
              <a:rPr lang="en-US" dirty="0">
                <a:solidFill>
                  <a:srgbClr val="FFC000"/>
                </a:solidFill>
                <a:latin typeface="IBM Plex Sans" panose="020B0503050203000203" pitchFamily="34" charset="0"/>
              </a:rPr>
            </a:br>
            <a:r>
              <a:rPr lang="en-US" dirty="0">
                <a:solidFill>
                  <a:srgbClr val="FFC000"/>
                </a:solidFill>
                <a:latin typeface="IBM Plex Sans" panose="020B0503050203000203" pitchFamily="34" charset="0"/>
              </a:rPr>
              <a:t>Bashed</a:t>
            </a:r>
            <a:br>
              <a:rPr lang="en-US" dirty="0">
                <a:solidFill>
                  <a:srgbClr val="FFC000"/>
                </a:solidFill>
                <a:latin typeface="IBM Plex Sans" panose="020B0503050203000203" pitchFamily="34" charset="0"/>
              </a:rPr>
            </a:br>
            <a:r>
              <a:rPr lang="en-US" dirty="0">
                <a:solidFill>
                  <a:srgbClr val="FFC000"/>
                </a:solidFill>
                <a:latin typeface="IBM Plex Sans" panose="020B0503050203000203" pitchFamily="34" charset="0"/>
              </a:rPr>
              <a:t>Bumpers</a:t>
            </a:r>
          </a:p>
        </p:txBody>
      </p:sp>
      <p:pic>
        <p:nvPicPr>
          <p:cNvPr id="19" name="Graphic 18" descr="Welder">
            <a:extLst>
              <a:ext uri="{FF2B5EF4-FFF2-40B4-BE49-F238E27FC236}">
                <a16:creationId xmlns:a16="http://schemas.microsoft.com/office/drawing/2014/main" id="{9FB291A3-94B6-0546-88C8-3E2746EE87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028" y="4373987"/>
            <a:ext cx="685800" cy="685800"/>
          </a:xfrm>
          <a:prstGeom prst="rect">
            <a:avLst/>
          </a:prstGeom>
        </p:spPr>
      </p:pic>
      <p:sp>
        <p:nvSpPr>
          <p:cNvPr id="20" name="TextBox 19">
            <a:extLst>
              <a:ext uri="{FF2B5EF4-FFF2-40B4-BE49-F238E27FC236}">
                <a16:creationId xmlns:a16="http://schemas.microsoft.com/office/drawing/2014/main" id="{6D7BBEE2-0B60-F544-B93B-DFF245267E33}"/>
              </a:ext>
            </a:extLst>
          </p:cNvPr>
          <p:cNvSpPr txBox="1"/>
          <p:nvPr/>
        </p:nvSpPr>
        <p:spPr>
          <a:xfrm>
            <a:off x="4842786" y="4373987"/>
            <a:ext cx="1183822" cy="715581"/>
          </a:xfrm>
          <a:prstGeom prst="rect">
            <a:avLst/>
          </a:prstGeom>
          <a:noFill/>
        </p:spPr>
        <p:txBody>
          <a:bodyPr wrap="square" rtlCol="0">
            <a:spAutoFit/>
          </a:bodyPr>
          <a:lstStyle/>
          <a:p>
            <a:pPr defTabSz="685800"/>
            <a:r>
              <a:rPr lang="en-US" dirty="0">
                <a:solidFill>
                  <a:srgbClr val="FFFF00"/>
                </a:solidFill>
                <a:latin typeface="IBM Plex Sans" panose="020B0503050203000203" pitchFamily="34" charset="0"/>
              </a:rPr>
              <a:t>Chris’s</a:t>
            </a:r>
          </a:p>
          <a:p>
            <a:pPr defTabSz="685800"/>
            <a:r>
              <a:rPr lang="en-US" dirty="0">
                <a:solidFill>
                  <a:srgbClr val="FFFF00"/>
                </a:solidFill>
                <a:latin typeface="IBM Plex Sans" panose="020B0503050203000203" pitchFamily="34" charset="0"/>
              </a:rPr>
              <a:t>Crumpled</a:t>
            </a:r>
            <a:br>
              <a:rPr lang="en-US" dirty="0">
                <a:solidFill>
                  <a:srgbClr val="FFFF00"/>
                </a:solidFill>
                <a:latin typeface="IBM Plex Sans" panose="020B0503050203000203" pitchFamily="34" charset="0"/>
              </a:rPr>
            </a:br>
            <a:r>
              <a:rPr lang="en-US" dirty="0">
                <a:solidFill>
                  <a:srgbClr val="FFFF00"/>
                </a:solidFill>
                <a:latin typeface="IBM Plex Sans" panose="020B0503050203000203" pitchFamily="34" charset="0"/>
              </a:rPr>
              <a:t>Cars</a:t>
            </a:r>
          </a:p>
        </p:txBody>
      </p:sp>
      <p:pic>
        <p:nvPicPr>
          <p:cNvPr id="21" name="Graphic 20" descr="Welder">
            <a:extLst>
              <a:ext uri="{FF2B5EF4-FFF2-40B4-BE49-F238E27FC236}">
                <a16:creationId xmlns:a16="http://schemas.microsoft.com/office/drawing/2014/main" id="{1D10F017-C93D-824D-9E4D-5559558C22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7299" y="4373987"/>
            <a:ext cx="685800" cy="685800"/>
          </a:xfrm>
          <a:prstGeom prst="rect">
            <a:avLst/>
          </a:prstGeom>
        </p:spPr>
      </p:pic>
      <p:sp>
        <p:nvSpPr>
          <p:cNvPr id="22" name="Rectangle 21">
            <a:extLst>
              <a:ext uri="{FF2B5EF4-FFF2-40B4-BE49-F238E27FC236}">
                <a16:creationId xmlns:a16="http://schemas.microsoft.com/office/drawing/2014/main" id="{B1A7A052-2E15-1143-8A6A-FE7228A82EDB}"/>
              </a:ext>
            </a:extLst>
          </p:cNvPr>
          <p:cNvSpPr/>
          <p:nvPr/>
        </p:nvSpPr>
        <p:spPr>
          <a:xfrm>
            <a:off x="4148814" y="3889930"/>
            <a:ext cx="1532165" cy="438581"/>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a:solidFill>
                  <a:srgbClr val="000000"/>
                </a:solidFill>
                <a:latin typeface="IBM Plex Sans" panose="020B0503050203000203" pitchFamily="34" charset="0"/>
              </a:rPr>
              <a:t>App Connect</a:t>
            </a:r>
            <a:endParaRPr lang="en-US" dirty="0">
              <a:solidFill>
                <a:srgbClr val="000000"/>
              </a:solidFill>
              <a:latin typeface="IBM Plex Sans" panose="020B0503050203000203" pitchFamily="34" charset="0"/>
            </a:endParaRPr>
          </a:p>
        </p:txBody>
      </p:sp>
      <p:sp>
        <p:nvSpPr>
          <p:cNvPr id="23" name="Rectangle 22">
            <a:extLst>
              <a:ext uri="{FF2B5EF4-FFF2-40B4-BE49-F238E27FC236}">
                <a16:creationId xmlns:a16="http://schemas.microsoft.com/office/drawing/2014/main" id="{36694398-6644-ED49-AB0A-C760FDDFFB61}"/>
              </a:ext>
            </a:extLst>
          </p:cNvPr>
          <p:cNvSpPr/>
          <p:nvPr/>
        </p:nvSpPr>
        <p:spPr>
          <a:xfrm>
            <a:off x="2177140" y="3117349"/>
            <a:ext cx="1532165" cy="413657"/>
          </a:xfrm>
          <a:prstGeom prst="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dirty="0">
                <a:solidFill>
                  <a:srgbClr val="000000"/>
                </a:solidFill>
                <a:latin typeface="IBM Plex Sans" panose="020B0503050203000203" pitchFamily="34" charset="0"/>
              </a:rPr>
              <a:t>MQ</a:t>
            </a:r>
          </a:p>
        </p:txBody>
      </p:sp>
      <p:sp>
        <p:nvSpPr>
          <p:cNvPr id="24" name="Can 23">
            <a:extLst>
              <a:ext uri="{FF2B5EF4-FFF2-40B4-BE49-F238E27FC236}">
                <a16:creationId xmlns:a16="http://schemas.microsoft.com/office/drawing/2014/main" id="{9C152648-67F6-7E42-B961-637AFC21543A}"/>
              </a:ext>
            </a:extLst>
          </p:cNvPr>
          <p:cNvSpPr/>
          <p:nvPr/>
        </p:nvSpPr>
        <p:spPr>
          <a:xfrm>
            <a:off x="447674" y="2737245"/>
            <a:ext cx="1230086" cy="874939"/>
          </a:xfrm>
          <a:prstGeom prst="can">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dirty="0">
                <a:solidFill>
                  <a:srgbClr val="000000"/>
                </a:solidFill>
                <a:latin typeface="IBM Plex Sans" panose="020B0503050203000203" pitchFamily="34" charset="0"/>
              </a:rPr>
              <a:t>OD Tracing</a:t>
            </a:r>
          </a:p>
          <a:p>
            <a:pPr algn="ctr" defTabSz="685800"/>
            <a:r>
              <a:rPr lang="en-US" dirty="0">
                <a:solidFill>
                  <a:srgbClr val="000000"/>
                </a:solidFill>
                <a:latin typeface="IBM Plex Sans" panose="020B0503050203000203" pitchFamily="34" charset="0"/>
              </a:rPr>
              <a:t>Logging</a:t>
            </a:r>
            <a:br>
              <a:rPr lang="en-US" dirty="0">
                <a:solidFill>
                  <a:srgbClr val="000000"/>
                </a:solidFill>
                <a:latin typeface="IBM Plex Sans" panose="020B0503050203000203" pitchFamily="34" charset="0"/>
              </a:rPr>
            </a:br>
            <a:r>
              <a:rPr lang="en-US" dirty="0">
                <a:solidFill>
                  <a:srgbClr val="000000"/>
                </a:solidFill>
                <a:latin typeface="IBM Plex Sans" panose="020B0503050203000203" pitchFamily="34" charset="0"/>
              </a:rPr>
              <a:t>Monitoring</a:t>
            </a:r>
          </a:p>
        </p:txBody>
      </p:sp>
      <p:cxnSp>
        <p:nvCxnSpPr>
          <p:cNvPr id="17" name="Straight Arrow Connector 16">
            <a:extLst>
              <a:ext uri="{FF2B5EF4-FFF2-40B4-BE49-F238E27FC236}">
                <a16:creationId xmlns:a16="http://schemas.microsoft.com/office/drawing/2014/main" id="{62C5111F-4E03-C840-B598-72F41E04FE08}"/>
              </a:ext>
            </a:extLst>
          </p:cNvPr>
          <p:cNvCxnSpPr>
            <a:cxnSpLocks/>
            <a:stCxn id="23" idx="2"/>
            <a:endCxn id="13" idx="0"/>
          </p:cNvCxnSpPr>
          <p:nvPr/>
        </p:nvCxnSpPr>
        <p:spPr>
          <a:xfrm>
            <a:off x="2943222" y="3531006"/>
            <a:ext cx="0" cy="351365"/>
          </a:xfrm>
          <a:prstGeom prst="straightConnector1">
            <a:avLst/>
          </a:prstGeom>
          <a:ln w="50800">
            <a:solidFill>
              <a:schemeClr val="accent3">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EC41B1C-BA55-BC41-B6A0-AE90A2F2DCB3}"/>
              </a:ext>
            </a:extLst>
          </p:cNvPr>
          <p:cNvCxnSpPr>
            <a:cxnSpLocks/>
            <a:stCxn id="23" idx="2"/>
            <a:endCxn id="11" idx="0"/>
          </p:cNvCxnSpPr>
          <p:nvPr/>
        </p:nvCxnSpPr>
        <p:spPr>
          <a:xfrm flipH="1">
            <a:off x="1062718" y="3531005"/>
            <a:ext cx="1880504" cy="351366"/>
          </a:xfrm>
          <a:prstGeom prst="straightConnector1">
            <a:avLst/>
          </a:prstGeom>
          <a:ln w="50800">
            <a:solidFill>
              <a:schemeClr val="accent3">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DEDB9EF-BE16-9349-9462-6DF1F0701D44}"/>
              </a:ext>
            </a:extLst>
          </p:cNvPr>
          <p:cNvCxnSpPr>
            <a:cxnSpLocks/>
            <a:stCxn id="23" idx="2"/>
            <a:endCxn id="22" idx="0"/>
          </p:cNvCxnSpPr>
          <p:nvPr/>
        </p:nvCxnSpPr>
        <p:spPr>
          <a:xfrm>
            <a:off x="2943223" y="3531006"/>
            <a:ext cx="1971674" cy="358924"/>
          </a:xfrm>
          <a:prstGeom prst="straightConnector1">
            <a:avLst/>
          </a:prstGeom>
          <a:ln w="50800">
            <a:solidFill>
              <a:schemeClr val="accent3">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4D53B0-9DC3-2C4D-8132-60DB4036C13B}"/>
              </a:ext>
            </a:extLst>
          </p:cNvPr>
          <p:cNvCxnSpPr>
            <a:cxnSpLocks/>
            <a:stCxn id="7" idx="2"/>
            <a:endCxn id="23" idx="0"/>
          </p:cNvCxnSpPr>
          <p:nvPr/>
        </p:nvCxnSpPr>
        <p:spPr>
          <a:xfrm flipH="1">
            <a:off x="2943222" y="2805178"/>
            <a:ext cx="10889" cy="312170"/>
          </a:xfrm>
          <a:prstGeom prst="straightConnector1">
            <a:avLst/>
          </a:prstGeom>
          <a:ln w="50800">
            <a:solidFill>
              <a:schemeClr val="accent3">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F9DE581-42C4-2D40-9F00-1A6E5BD0A593}"/>
              </a:ext>
            </a:extLst>
          </p:cNvPr>
          <p:cNvCxnSpPr>
            <a:cxnSpLocks/>
            <a:stCxn id="3" idx="2"/>
            <a:endCxn id="7" idx="0"/>
          </p:cNvCxnSpPr>
          <p:nvPr/>
        </p:nvCxnSpPr>
        <p:spPr>
          <a:xfrm>
            <a:off x="2943222" y="2104553"/>
            <a:ext cx="10889" cy="286969"/>
          </a:xfrm>
          <a:prstGeom prst="straightConnector1">
            <a:avLst/>
          </a:prstGeom>
          <a:ln w="50800">
            <a:solidFill>
              <a:schemeClr val="accent3">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EA6C8F2-EEDF-7643-84D5-053FF4663DAF}"/>
              </a:ext>
            </a:extLst>
          </p:cNvPr>
          <p:cNvCxnSpPr>
            <a:cxnSpLocks/>
            <a:stCxn id="7" idx="3"/>
            <a:endCxn id="5" idx="2"/>
          </p:cNvCxnSpPr>
          <p:nvPr/>
        </p:nvCxnSpPr>
        <p:spPr>
          <a:xfrm flipV="1">
            <a:off x="3720194" y="2598350"/>
            <a:ext cx="507550" cy="1"/>
          </a:xfrm>
          <a:prstGeom prst="straightConnector1">
            <a:avLst/>
          </a:prstGeom>
          <a:ln w="50800">
            <a:solidFill>
              <a:schemeClr val="accent3">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6E25BA6-5DA7-5B4A-AF11-60BD8F10E20E}"/>
              </a:ext>
            </a:extLst>
          </p:cNvPr>
          <p:cNvCxnSpPr>
            <a:cxnSpLocks/>
            <a:stCxn id="24" idx="3"/>
            <a:endCxn id="11" idx="0"/>
          </p:cNvCxnSpPr>
          <p:nvPr/>
        </p:nvCxnSpPr>
        <p:spPr>
          <a:xfrm>
            <a:off x="1062717" y="3612184"/>
            <a:ext cx="1" cy="27018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0E5581D-3599-8346-8008-83029007D286}"/>
              </a:ext>
            </a:extLst>
          </p:cNvPr>
          <p:cNvCxnSpPr>
            <a:cxnSpLocks/>
            <a:stCxn id="24" idx="4"/>
            <a:endCxn id="23" idx="1"/>
          </p:cNvCxnSpPr>
          <p:nvPr/>
        </p:nvCxnSpPr>
        <p:spPr>
          <a:xfrm>
            <a:off x="1677760" y="3174714"/>
            <a:ext cx="499379" cy="149463"/>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169F300-1648-464E-9D6B-F1BD7DCA182F}"/>
              </a:ext>
            </a:extLst>
          </p:cNvPr>
          <p:cNvCxnSpPr>
            <a:cxnSpLocks/>
            <a:stCxn id="24" idx="1"/>
            <a:endCxn id="7" idx="1"/>
          </p:cNvCxnSpPr>
          <p:nvPr/>
        </p:nvCxnSpPr>
        <p:spPr>
          <a:xfrm flipV="1">
            <a:off x="1062717" y="2598350"/>
            <a:ext cx="1125311" cy="138894"/>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1A87552-C91A-064B-ABFA-CE3269B95B7C}"/>
              </a:ext>
            </a:extLst>
          </p:cNvPr>
          <p:cNvCxnSpPr>
            <a:cxnSpLocks/>
            <a:stCxn id="24" idx="1"/>
            <a:endCxn id="3" idx="1"/>
          </p:cNvCxnSpPr>
          <p:nvPr/>
        </p:nvCxnSpPr>
        <p:spPr>
          <a:xfrm flipV="1">
            <a:off x="1062718" y="1897724"/>
            <a:ext cx="1114421" cy="83952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4A045AD-86B2-5542-8235-3252B5914214}"/>
              </a:ext>
            </a:extLst>
          </p:cNvPr>
          <p:cNvCxnSpPr>
            <a:cxnSpLocks/>
            <a:stCxn id="24" idx="3"/>
            <a:endCxn id="13" idx="0"/>
          </p:cNvCxnSpPr>
          <p:nvPr/>
        </p:nvCxnSpPr>
        <p:spPr>
          <a:xfrm>
            <a:off x="1062717" y="3612183"/>
            <a:ext cx="1880505" cy="270188"/>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69" name="Graphic 68" descr="Electric car">
            <a:extLst>
              <a:ext uri="{FF2B5EF4-FFF2-40B4-BE49-F238E27FC236}">
                <a16:creationId xmlns:a16="http://schemas.microsoft.com/office/drawing/2014/main" id="{282A4470-9ABB-554A-A85E-B4231CB948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3350" y="1437767"/>
            <a:ext cx="874940" cy="874940"/>
          </a:xfrm>
          <a:prstGeom prst="rect">
            <a:avLst/>
          </a:prstGeom>
        </p:spPr>
      </p:pic>
      <p:pic>
        <p:nvPicPr>
          <p:cNvPr id="71" name="Graphic 70" descr="Home">
            <a:extLst>
              <a:ext uri="{FF2B5EF4-FFF2-40B4-BE49-F238E27FC236}">
                <a16:creationId xmlns:a16="http://schemas.microsoft.com/office/drawing/2014/main" id="{EAFD5813-9241-9F41-859B-88F24E30CB4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0132" y="1043592"/>
            <a:ext cx="685800" cy="685800"/>
          </a:xfrm>
          <a:prstGeom prst="rect">
            <a:avLst/>
          </a:prstGeom>
        </p:spPr>
      </p:pic>
      <p:cxnSp>
        <p:nvCxnSpPr>
          <p:cNvPr id="73" name="Straight Arrow Connector 72">
            <a:extLst>
              <a:ext uri="{FF2B5EF4-FFF2-40B4-BE49-F238E27FC236}">
                <a16:creationId xmlns:a16="http://schemas.microsoft.com/office/drawing/2014/main" id="{AF76A6B0-5BB4-7947-9E5F-B50E4513F988}"/>
              </a:ext>
            </a:extLst>
          </p:cNvPr>
          <p:cNvCxnSpPr>
            <a:cxnSpLocks/>
            <a:endCxn id="3" idx="1"/>
          </p:cNvCxnSpPr>
          <p:nvPr/>
        </p:nvCxnSpPr>
        <p:spPr>
          <a:xfrm>
            <a:off x="982436" y="1897724"/>
            <a:ext cx="1194703" cy="0"/>
          </a:xfrm>
          <a:prstGeom prst="straightConnector1">
            <a:avLst/>
          </a:prstGeom>
          <a:ln w="50800">
            <a:solidFill>
              <a:schemeClr val="accent3">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63D5E73-BD10-9F46-8738-AEBF8F8AA130}"/>
              </a:ext>
            </a:extLst>
          </p:cNvPr>
          <p:cNvCxnSpPr>
            <a:cxnSpLocks/>
          </p:cNvCxnSpPr>
          <p:nvPr/>
        </p:nvCxnSpPr>
        <p:spPr>
          <a:xfrm>
            <a:off x="6138178" y="1310208"/>
            <a:ext cx="567422" cy="86"/>
          </a:xfrm>
          <a:prstGeom prst="straightConnector1">
            <a:avLst/>
          </a:prstGeom>
          <a:ln w="50800">
            <a:solidFill>
              <a:schemeClr val="accent3">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B27DF6F-752B-5C4D-86C8-AB97AD026E45}"/>
              </a:ext>
            </a:extLst>
          </p:cNvPr>
          <p:cNvCxnSpPr>
            <a:cxnSpLocks/>
          </p:cNvCxnSpPr>
          <p:nvPr/>
        </p:nvCxnSpPr>
        <p:spPr>
          <a:xfrm flipH="1">
            <a:off x="6138180" y="1587907"/>
            <a:ext cx="567421" cy="0"/>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24FC68B-50EE-9E47-A595-024D21AE22A2}"/>
              </a:ext>
            </a:extLst>
          </p:cNvPr>
          <p:cNvSpPr txBox="1"/>
          <p:nvPr/>
        </p:nvSpPr>
        <p:spPr>
          <a:xfrm>
            <a:off x="6847116" y="1144833"/>
            <a:ext cx="1183822" cy="300082"/>
          </a:xfrm>
          <a:prstGeom prst="rect">
            <a:avLst/>
          </a:prstGeom>
          <a:noFill/>
        </p:spPr>
        <p:txBody>
          <a:bodyPr wrap="square" rtlCol="0">
            <a:spAutoFit/>
          </a:bodyPr>
          <a:lstStyle/>
          <a:p>
            <a:pPr defTabSz="685800"/>
            <a:r>
              <a:rPr lang="en-US" dirty="0">
                <a:solidFill>
                  <a:srgbClr val="8D8D8D">
                    <a:lumMod val="20000"/>
                    <a:lumOff val="80000"/>
                  </a:srgbClr>
                </a:solidFill>
                <a:latin typeface="IBM Plex Sans" panose="020B0503050203000203" pitchFamily="34" charset="0"/>
              </a:rPr>
              <a:t>API / Calls</a:t>
            </a:r>
          </a:p>
        </p:txBody>
      </p:sp>
      <p:sp>
        <p:nvSpPr>
          <p:cNvPr id="84" name="TextBox 83">
            <a:extLst>
              <a:ext uri="{FF2B5EF4-FFF2-40B4-BE49-F238E27FC236}">
                <a16:creationId xmlns:a16="http://schemas.microsoft.com/office/drawing/2014/main" id="{C7658111-2622-2848-AFAE-809B7AFB70BB}"/>
              </a:ext>
            </a:extLst>
          </p:cNvPr>
          <p:cNvSpPr txBox="1"/>
          <p:nvPr/>
        </p:nvSpPr>
        <p:spPr>
          <a:xfrm>
            <a:off x="6847116" y="1429216"/>
            <a:ext cx="1183822" cy="300082"/>
          </a:xfrm>
          <a:prstGeom prst="rect">
            <a:avLst/>
          </a:prstGeom>
          <a:noFill/>
        </p:spPr>
        <p:txBody>
          <a:bodyPr wrap="square" rtlCol="0">
            <a:spAutoFit/>
          </a:bodyPr>
          <a:lstStyle/>
          <a:p>
            <a:pPr defTabSz="685800"/>
            <a:r>
              <a:rPr lang="en-US" dirty="0">
                <a:solidFill>
                  <a:srgbClr val="000000"/>
                </a:solidFill>
                <a:latin typeface="IBM Plex Sans" panose="020B0503050203000203" pitchFamily="34" charset="0"/>
              </a:rPr>
              <a:t>Tracing Data</a:t>
            </a:r>
          </a:p>
        </p:txBody>
      </p:sp>
      <p:sp>
        <p:nvSpPr>
          <p:cNvPr id="86" name="TextBox 85">
            <a:extLst>
              <a:ext uri="{FF2B5EF4-FFF2-40B4-BE49-F238E27FC236}">
                <a16:creationId xmlns:a16="http://schemas.microsoft.com/office/drawing/2014/main" id="{52CF28F4-7489-1B42-9893-D7397BD24E98}"/>
              </a:ext>
            </a:extLst>
          </p:cNvPr>
          <p:cNvSpPr txBox="1"/>
          <p:nvPr/>
        </p:nvSpPr>
        <p:spPr>
          <a:xfrm>
            <a:off x="6026608" y="1778575"/>
            <a:ext cx="2984042" cy="923330"/>
          </a:xfrm>
          <a:prstGeom prst="rect">
            <a:avLst/>
          </a:prstGeom>
          <a:noFill/>
        </p:spPr>
        <p:txBody>
          <a:bodyPr wrap="square" rtlCol="0">
            <a:spAutoFit/>
          </a:bodyPr>
          <a:lstStyle/>
          <a:p>
            <a:pPr defTabSz="685800"/>
            <a:r>
              <a:rPr lang="en-US" dirty="0">
                <a:solidFill>
                  <a:srgbClr val="8D8D8D">
                    <a:lumMod val="20000"/>
                    <a:lumOff val="80000"/>
                  </a:srgbClr>
                </a:solidFill>
                <a:latin typeface="IBM Plex Sans" panose="020B0503050203000203" pitchFamily="34" charset="0"/>
              </a:rPr>
              <a:t>“Scatter gather pattern”</a:t>
            </a:r>
            <a:br>
              <a:rPr lang="en-US" dirty="0">
                <a:solidFill>
                  <a:srgbClr val="8D8D8D">
                    <a:lumMod val="20000"/>
                    <a:lumOff val="80000"/>
                  </a:srgbClr>
                </a:solidFill>
                <a:latin typeface="IBM Plex Sans" panose="020B0503050203000203" pitchFamily="34" charset="0"/>
              </a:rPr>
            </a:br>
            <a:endParaRPr lang="en-US" dirty="0">
              <a:solidFill>
                <a:srgbClr val="8D8D8D">
                  <a:lumMod val="20000"/>
                  <a:lumOff val="80000"/>
                </a:srgbClr>
              </a:solidFill>
              <a:latin typeface="IBM Plex Sans" panose="020B0503050203000203" pitchFamily="34" charset="0"/>
            </a:endParaRPr>
          </a:p>
          <a:p>
            <a:pPr defTabSz="685800"/>
            <a:r>
              <a:rPr lang="en-US" dirty="0">
                <a:solidFill>
                  <a:srgbClr val="8D8D8D">
                    <a:lumMod val="20000"/>
                    <a:lumOff val="80000"/>
                  </a:srgbClr>
                </a:solidFill>
                <a:latin typeface="IBM Plex Sans" panose="020B0503050203000203" pitchFamily="34" charset="0"/>
              </a:rPr>
              <a:t>Or “Compare the Market/Meerkat” Insurance style:</a:t>
            </a:r>
          </a:p>
        </p:txBody>
      </p:sp>
      <p:sp>
        <p:nvSpPr>
          <p:cNvPr id="102" name="TextBox 101">
            <a:extLst>
              <a:ext uri="{FF2B5EF4-FFF2-40B4-BE49-F238E27FC236}">
                <a16:creationId xmlns:a16="http://schemas.microsoft.com/office/drawing/2014/main" id="{076EB5B9-BA75-E14B-AFE2-DA3F79E93AA4}"/>
              </a:ext>
            </a:extLst>
          </p:cNvPr>
          <p:cNvSpPr txBox="1"/>
          <p:nvPr/>
        </p:nvSpPr>
        <p:spPr>
          <a:xfrm>
            <a:off x="6026608" y="4320952"/>
            <a:ext cx="2669715" cy="715581"/>
          </a:xfrm>
          <a:prstGeom prst="rect">
            <a:avLst/>
          </a:prstGeom>
          <a:noFill/>
        </p:spPr>
        <p:txBody>
          <a:bodyPr wrap="square" rtlCol="0">
            <a:spAutoFit/>
          </a:bodyPr>
          <a:lstStyle/>
          <a:p>
            <a:pPr defTabSz="685800"/>
            <a:r>
              <a:rPr lang="en-US" dirty="0">
                <a:solidFill>
                  <a:srgbClr val="8D8D8D">
                    <a:lumMod val="20000"/>
                    <a:lumOff val="80000"/>
                  </a:srgbClr>
                </a:solidFill>
                <a:latin typeface="IBM Plex Sans" panose="020B0503050203000203" pitchFamily="34" charset="0"/>
              </a:rPr>
              <a:t>Or Booking flight/hotels– any kind of online competitive marketplace.</a:t>
            </a:r>
          </a:p>
        </p:txBody>
      </p:sp>
      <p:pic>
        <p:nvPicPr>
          <p:cNvPr id="8" name="Picture 7" descr="A close up&#10;&#10;Description automatically generated">
            <a:extLst>
              <a:ext uri="{FF2B5EF4-FFF2-40B4-BE49-F238E27FC236}">
                <a16:creationId xmlns:a16="http://schemas.microsoft.com/office/drawing/2014/main" id="{5A5348B8-26E4-3E40-A1D0-82910382FED6}"/>
              </a:ext>
            </a:extLst>
          </p:cNvPr>
          <p:cNvPicPr>
            <a:picLocks noChangeAspect="1"/>
          </p:cNvPicPr>
          <p:nvPr/>
        </p:nvPicPr>
        <p:blipFill>
          <a:blip r:embed="rId12"/>
          <a:stretch>
            <a:fillRect/>
          </a:stretch>
        </p:blipFill>
        <p:spPr>
          <a:xfrm>
            <a:off x="6685574" y="2795357"/>
            <a:ext cx="1371976" cy="1371976"/>
          </a:xfrm>
          <a:prstGeom prst="rect">
            <a:avLst/>
          </a:prstGeom>
        </p:spPr>
      </p:pic>
    </p:spTree>
    <p:extLst>
      <p:ext uri="{BB962C8B-B14F-4D97-AF65-F5344CB8AC3E}">
        <p14:creationId xmlns:p14="http://schemas.microsoft.com/office/powerpoint/2010/main" val="41368819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E20AA-085C-A94C-95E8-C3F0CA2C07F4}"/>
              </a:ext>
            </a:extLst>
          </p:cNvPr>
          <p:cNvPicPr>
            <a:picLocks noChangeAspect="1"/>
          </p:cNvPicPr>
          <p:nvPr/>
        </p:nvPicPr>
        <p:blipFill>
          <a:blip r:embed="rId3"/>
          <a:stretch>
            <a:fillRect/>
          </a:stretch>
        </p:blipFill>
        <p:spPr>
          <a:xfrm>
            <a:off x="13838" y="0"/>
            <a:ext cx="9116324"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106</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le 6">
            <a:extLst>
              <a:ext uri="{FF2B5EF4-FFF2-40B4-BE49-F238E27FC236}">
                <a16:creationId xmlns:a16="http://schemas.microsoft.com/office/drawing/2014/main" id="{9B0A6C44-1DE9-594D-B672-8F03208391A7}"/>
              </a:ext>
            </a:extLst>
          </p:cNvPr>
          <p:cNvSpPr/>
          <p:nvPr/>
        </p:nvSpPr>
        <p:spPr>
          <a:xfrm>
            <a:off x="1879599" y="2084918"/>
            <a:ext cx="7095068" cy="844549"/>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ounded Rectangle 7">
            <a:extLst>
              <a:ext uri="{FF2B5EF4-FFF2-40B4-BE49-F238E27FC236}">
                <a16:creationId xmlns:a16="http://schemas.microsoft.com/office/drawing/2014/main" id="{690971FC-A659-8D4B-A206-FFD6A9705181}"/>
              </a:ext>
            </a:extLst>
          </p:cNvPr>
          <p:cNvSpPr/>
          <p:nvPr/>
        </p:nvSpPr>
        <p:spPr>
          <a:xfrm>
            <a:off x="67732" y="2571750"/>
            <a:ext cx="1634067" cy="662517"/>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BAC45CAE-B8E7-C64B-87AD-3AE3DC8F8020}"/>
              </a:ext>
            </a:extLst>
          </p:cNvPr>
          <p:cNvSpPr/>
          <p:nvPr/>
        </p:nvSpPr>
        <p:spPr bwMode="auto">
          <a:xfrm>
            <a:off x="3713991" y="3639129"/>
            <a:ext cx="2546132" cy="782489"/>
          </a:xfrm>
          <a:prstGeom prst="wedgeRoundRectCallout">
            <a:avLst>
              <a:gd name="adj1" fmla="val -125984"/>
              <a:gd name="adj2" fmla="val -132640"/>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Pipelines allow us to automate deployments. Predictable. Repeatable.</a:t>
            </a:r>
          </a:p>
        </p:txBody>
      </p:sp>
    </p:spTree>
    <p:extLst>
      <p:ext uri="{BB962C8B-B14F-4D97-AF65-F5344CB8AC3E}">
        <p14:creationId xmlns:p14="http://schemas.microsoft.com/office/powerpoint/2010/main" val="28710465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E20AA-085C-A94C-95E8-C3F0CA2C07F4}"/>
              </a:ext>
            </a:extLst>
          </p:cNvPr>
          <p:cNvPicPr>
            <a:picLocks noChangeAspect="1"/>
          </p:cNvPicPr>
          <p:nvPr/>
        </p:nvPicPr>
        <p:blipFill>
          <a:blip r:embed="rId3"/>
          <a:stretch>
            <a:fillRect/>
          </a:stretch>
        </p:blipFill>
        <p:spPr>
          <a:xfrm>
            <a:off x="13838" y="0"/>
            <a:ext cx="9116324"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107</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le 6">
            <a:extLst>
              <a:ext uri="{FF2B5EF4-FFF2-40B4-BE49-F238E27FC236}">
                <a16:creationId xmlns:a16="http://schemas.microsoft.com/office/drawing/2014/main" id="{9B0A6C44-1DE9-594D-B672-8F03208391A7}"/>
              </a:ext>
            </a:extLst>
          </p:cNvPr>
          <p:cNvSpPr/>
          <p:nvPr/>
        </p:nvSpPr>
        <p:spPr>
          <a:xfrm>
            <a:off x="1879599" y="2084918"/>
            <a:ext cx="7095068" cy="844549"/>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ounded Rectangle 7">
            <a:extLst>
              <a:ext uri="{FF2B5EF4-FFF2-40B4-BE49-F238E27FC236}">
                <a16:creationId xmlns:a16="http://schemas.microsoft.com/office/drawing/2014/main" id="{690971FC-A659-8D4B-A206-FFD6A9705181}"/>
              </a:ext>
            </a:extLst>
          </p:cNvPr>
          <p:cNvSpPr/>
          <p:nvPr/>
        </p:nvSpPr>
        <p:spPr>
          <a:xfrm>
            <a:off x="67732" y="2571750"/>
            <a:ext cx="1634067" cy="662517"/>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BAC45CAE-B8E7-C64B-87AD-3AE3DC8F8020}"/>
              </a:ext>
            </a:extLst>
          </p:cNvPr>
          <p:cNvSpPr/>
          <p:nvPr/>
        </p:nvSpPr>
        <p:spPr bwMode="auto">
          <a:xfrm>
            <a:off x="3713991" y="3639129"/>
            <a:ext cx="2546132" cy="782489"/>
          </a:xfrm>
          <a:prstGeom prst="wedgeRoundRectCallout">
            <a:avLst>
              <a:gd name="adj1" fmla="val -125984"/>
              <a:gd name="adj2" fmla="val -132640"/>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Pipelines allow us to automate deployments. Predictable. Repeatable.</a:t>
            </a:r>
          </a:p>
        </p:txBody>
      </p:sp>
      <p:sp>
        <p:nvSpPr>
          <p:cNvPr id="10" name="Rectangle 9">
            <a:extLst>
              <a:ext uri="{FF2B5EF4-FFF2-40B4-BE49-F238E27FC236}">
                <a16:creationId xmlns:a16="http://schemas.microsoft.com/office/drawing/2014/main" id="{AAD628F3-AEFE-0A4B-B154-E38D958E9610}"/>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
        <p:nvSpPr>
          <p:cNvPr id="11" name="Rounded Rectangle 10">
            <a:extLst>
              <a:ext uri="{FF2B5EF4-FFF2-40B4-BE49-F238E27FC236}">
                <a16:creationId xmlns:a16="http://schemas.microsoft.com/office/drawing/2014/main" id="{AFB6FA16-E0B6-314E-AB5F-3A1F00435BC3}"/>
              </a:ext>
            </a:extLst>
          </p:cNvPr>
          <p:cNvSpPr/>
          <p:nvPr/>
        </p:nvSpPr>
        <p:spPr>
          <a:xfrm>
            <a:off x="8297333" y="802824"/>
            <a:ext cx="753533" cy="382509"/>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2426813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8E20AA-085C-A94C-95E8-C3F0CA2C07F4}"/>
              </a:ext>
            </a:extLst>
          </p:cNvPr>
          <p:cNvPicPr>
            <a:picLocks noChangeAspect="1"/>
          </p:cNvPicPr>
          <p:nvPr/>
        </p:nvPicPr>
        <p:blipFill>
          <a:blip r:embed="rId3"/>
          <a:stretch>
            <a:fillRect/>
          </a:stretch>
        </p:blipFill>
        <p:spPr>
          <a:xfrm>
            <a:off x="13838" y="0"/>
            <a:ext cx="9116324"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108</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le 6">
            <a:extLst>
              <a:ext uri="{FF2B5EF4-FFF2-40B4-BE49-F238E27FC236}">
                <a16:creationId xmlns:a16="http://schemas.microsoft.com/office/drawing/2014/main" id="{9B0A6C44-1DE9-594D-B672-8F03208391A7}"/>
              </a:ext>
            </a:extLst>
          </p:cNvPr>
          <p:cNvSpPr/>
          <p:nvPr/>
        </p:nvSpPr>
        <p:spPr>
          <a:xfrm>
            <a:off x="1879599" y="2084918"/>
            <a:ext cx="7095068" cy="844549"/>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ounded Rectangle 7">
            <a:extLst>
              <a:ext uri="{FF2B5EF4-FFF2-40B4-BE49-F238E27FC236}">
                <a16:creationId xmlns:a16="http://schemas.microsoft.com/office/drawing/2014/main" id="{690971FC-A659-8D4B-A206-FFD6A9705181}"/>
              </a:ext>
            </a:extLst>
          </p:cNvPr>
          <p:cNvSpPr/>
          <p:nvPr/>
        </p:nvSpPr>
        <p:spPr>
          <a:xfrm>
            <a:off x="67732" y="2571750"/>
            <a:ext cx="1634067" cy="662517"/>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ectangle 11">
            <a:extLst>
              <a:ext uri="{FF2B5EF4-FFF2-40B4-BE49-F238E27FC236}">
                <a16:creationId xmlns:a16="http://schemas.microsoft.com/office/drawing/2014/main" id="{67D3A7DE-03C6-7E40-86F9-AEC545DCB45E}"/>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
        <p:nvSpPr>
          <p:cNvPr id="4" name="Rectangle 3">
            <a:extLst>
              <a:ext uri="{FF2B5EF4-FFF2-40B4-BE49-F238E27FC236}">
                <a16:creationId xmlns:a16="http://schemas.microsoft.com/office/drawing/2014/main" id="{844881C9-D588-1645-871E-82705B1558A6}"/>
              </a:ext>
            </a:extLst>
          </p:cNvPr>
          <p:cNvSpPr/>
          <p:nvPr/>
        </p:nvSpPr>
        <p:spPr>
          <a:xfrm>
            <a:off x="8176115" y="785469"/>
            <a:ext cx="889000" cy="414867"/>
          </a:xfrm>
          <a:prstGeom prst="rect">
            <a:avLst/>
          </a:prstGeom>
          <a:solidFill>
            <a:schemeClr val="bg2"/>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Rectangle 12">
            <a:extLst>
              <a:ext uri="{FF2B5EF4-FFF2-40B4-BE49-F238E27FC236}">
                <a16:creationId xmlns:a16="http://schemas.microsoft.com/office/drawing/2014/main" id="{4C687A64-6AC0-804C-8A96-641595E95F5A}"/>
              </a:ext>
            </a:extLst>
          </p:cNvPr>
          <p:cNvSpPr/>
          <p:nvPr/>
        </p:nvSpPr>
        <p:spPr>
          <a:xfrm>
            <a:off x="2759284" y="3361138"/>
            <a:ext cx="4098715" cy="753662"/>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 = OpenShift 4.3</a:t>
            </a:r>
          </a:p>
          <a:p>
            <a:pPr algn="ctr"/>
            <a:r>
              <a:rPr lang="en-US" sz="1800" dirty="0">
                <a:latin typeface="+mj-lt"/>
                <a:cs typeface="Arial"/>
              </a:rPr>
              <a:t>2020.2.1 (June) = OpenShift 4.4+</a:t>
            </a:r>
          </a:p>
        </p:txBody>
      </p:sp>
    </p:spTree>
    <p:extLst>
      <p:ext uri="{BB962C8B-B14F-4D97-AF65-F5344CB8AC3E}">
        <p14:creationId xmlns:p14="http://schemas.microsoft.com/office/powerpoint/2010/main" val="7542585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462038-BF43-F940-BE44-3F77E1822F4B}"/>
              </a:ext>
            </a:extLst>
          </p:cNvPr>
          <p:cNvPicPr>
            <a:picLocks noChangeAspect="1"/>
          </p:cNvPicPr>
          <p:nvPr/>
        </p:nvPicPr>
        <p:blipFill>
          <a:blip r:embed="rId3"/>
          <a:stretch>
            <a:fillRect/>
          </a:stretch>
        </p:blipFill>
        <p:spPr>
          <a:xfrm>
            <a:off x="1236786" y="-55684"/>
            <a:ext cx="6997700"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109</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le 6">
            <a:extLst>
              <a:ext uri="{FF2B5EF4-FFF2-40B4-BE49-F238E27FC236}">
                <a16:creationId xmlns:a16="http://schemas.microsoft.com/office/drawing/2014/main" id="{9B0A6C44-1DE9-594D-B672-8F03208391A7}"/>
              </a:ext>
            </a:extLst>
          </p:cNvPr>
          <p:cNvSpPr/>
          <p:nvPr/>
        </p:nvSpPr>
        <p:spPr>
          <a:xfrm>
            <a:off x="3063631" y="765908"/>
            <a:ext cx="2438400" cy="4197732"/>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ounded Rectangle 7">
            <a:extLst>
              <a:ext uri="{FF2B5EF4-FFF2-40B4-BE49-F238E27FC236}">
                <a16:creationId xmlns:a16="http://schemas.microsoft.com/office/drawing/2014/main" id="{690971FC-A659-8D4B-A206-FFD6A9705181}"/>
              </a:ext>
            </a:extLst>
          </p:cNvPr>
          <p:cNvSpPr/>
          <p:nvPr/>
        </p:nvSpPr>
        <p:spPr>
          <a:xfrm>
            <a:off x="1236786" y="4563802"/>
            <a:ext cx="779583" cy="52401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E0B0CD99-7D07-2345-8BAC-5E7F99F1BCBF}"/>
              </a:ext>
            </a:extLst>
          </p:cNvPr>
          <p:cNvSpPr/>
          <p:nvPr/>
        </p:nvSpPr>
        <p:spPr bwMode="auto">
          <a:xfrm>
            <a:off x="5595192" y="700544"/>
            <a:ext cx="1790346" cy="909425"/>
          </a:xfrm>
          <a:prstGeom prst="wedgeRoundRectCallout">
            <a:avLst>
              <a:gd name="adj1" fmla="val -104101"/>
              <a:gd name="adj2" fmla="val 88210"/>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Pipelines are made up of tasks – tasks can be reused.</a:t>
            </a:r>
          </a:p>
        </p:txBody>
      </p:sp>
    </p:spTree>
    <p:extLst>
      <p:ext uri="{BB962C8B-B14F-4D97-AF65-F5344CB8AC3E}">
        <p14:creationId xmlns:p14="http://schemas.microsoft.com/office/powerpoint/2010/main" val="1072509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3FD867-2177-3B4B-8B89-51D2809DA927}"/>
              </a:ext>
            </a:extLst>
          </p:cNvPr>
          <p:cNvSpPr/>
          <p:nvPr/>
        </p:nvSpPr>
        <p:spPr>
          <a:xfrm>
            <a:off x="216801" y="201931"/>
            <a:ext cx="2785479" cy="445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073DAA-F26B-A94F-A7C5-C43DBF7AD077}"/>
              </a:ext>
            </a:extLst>
          </p:cNvPr>
          <p:cNvSpPr txBox="1"/>
          <p:nvPr/>
        </p:nvSpPr>
        <p:spPr>
          <a:xfrm>
            <a:off x="216801" y="201931"/>
            <a:ext cx="3630804" cy="248209"/>
          </a:xfrm>
          <a:prstGeom prst="rect">
            <a:avLst/>
          </a:prstGeom>
          <a:noFill/>
        </p:spPr>
        <p:txBody>
          <a:bodyPr wrap="square" rtlCol="0">
            <a:spAutoFit/>
          </a:bodyPr>
          <a:lstStyle/>
          <a:p>
            <a:r>
              <a:rPr lang="en-US" sz="1013" b="1" dirty="0">
                <a:solidFill>
                  <a:schemeClr val="bg1"/>
                </a:solidFill>
                <a:latin typeface="IBM Plex Sans" panose="020B0503050203000203" pitchFamily="34" charset="77"/>
              </a:rPr>
              <a:t>Integration Technical Conference 2020</a:t>
            </a:r>
          </a:p>
        </p:txBody>
      </p:sp>
      <p:sp>
        <p:nvSpPr>
          <p:cNvPr id="6" name="TextBox 5"/>
          <p:cNvSpPr txBox="1"/>
          <p:nvPr/>
        </p:nvSpPr>
        <p:spPr>
          <a:xfrm>
            <a:off x="234781" y="725698"/>
            <a:ext cx="4021909" cy="1754326"/>
          </a:xfrm>
          <a:prstGeom prst="rect">
            <a:avLst/>
          </a:prstGeom>
          <a:noFill/>
        </p:spPr>
        <p:txBody>
          <a:bodyPr wrap="square" rtlCol="0">
            <a:spAutoFit/>
          </a:bodyPr>
          <a:lstStyle/>
          <a:p>
            <a:pPr defTabSz="685800"/>
            <a:r>
              <a:rPr lang="en-GB" sz="2700" spc="-113" dirty="0">
                <a:solidFill>
                  <a:srgbClr val="FFFFFF"/>
                </a:solidFill>
                <a:latin typeface="IBM Plex Sans Text" charset="0"/>
                <a:ea typeface="IBM Plex Sans Text" charset="0"/>
                <a:cs typeface="IBM Plex Sans Text" charset="0"/>
              </a:rPr>
              <a:t>A08:</a:t>
            </a:r>
            <a:br>
              <a:rPr lang="en-GB" sz="2700" spc="-113" dirty="0">
                <a:solidFill>
                  <a:srgbClr val="FFFFFF"/>
                </a:solidFill>
                <a:latin typeface="IBM Plex Sans Text" charset="0"/>
                <a:ea typeface="IBM Plex Sans Text" charset="0"/>
                <a:cs typeface="IBM Plex Sans Text" charset="0"/>
              </a:rPr>
            </a:br>
            <a:r>
              <a:rPr lang="en-GB" sz="2700" spc="-113" dirty="0">
                <a:solidFill>
                  <a:srgbClr val="FFFFFF"/>
                </a:solidFill>
                <a:latin typeface="IBM Plex Sans Text" charset="0"/>
                <a:ea typeface="IBM Plex Sans Text" charset="0"/>
                <a:cs typeface="IBM Plex Sans Text" charset="0"/>
              </a:rPr>
              <a:t>Practical Considerations for moving to a more Agile Integration Architecture</a:t>
            </a:r>
            <a:endParaRPr lang="en-US" sz="2700" dirty="0">
              <a:solidFill>
                <a:srgbClr val="FFFFFF"/>
              </a:solidFill>
              <a:latin typeface="IBM Plex Sans Text" charset="0"/>
              <a:ea typeface="IBM Plex Sans Text" charset="0"/>
              <a:cs typeface="IBM Plex Sans Text" charset="0"/>
            </a:endParaRPr>
          </a:p>
        </p:txBody>
      </p:sp>
      <p:sp>
        <p:nvSpPr>
          <p:cNvPr id="7" name="TextBox 6"/>
          <p:cNvSpPr txBox="1"/>
          <p:nvPr/>
        </p:nvSpPr>
        <p:spPr>
          <a:xfrm>
            <a:off x="0" y="2663477"/>
            <a:ext cx="4733459" cy="369332"/>
          </a:xfrm>
          <a:prstGeom prst="rect">
            <a:avLst/>
          </a:prstGeom>
          <a:noFill/>
        </p:spPr>
        <p:txBody>
          <a:bodyPr wrap="square" rtlCol="0">
            <a:spAutoFit/>
          </a:bodyPr>
          <a:lstStyle/>
          <a:p>
            <a:pPr defTabSz="685800"/>
            <a:r>
              <a:rPr lang="en-US" sz="1800" spc="-113" dirty="0">
                <a:solidFill>
                  <a:srgbClr val="FFFFFF"/>
                </a:solidFill>
                <a:latin typeface="IBM Plex Sans Light" panose="020B0403050203000203" pitchFamily="34" charset="77"/>
                <a:ea typeface="IBM Plex Sans Text" charset="0"/>
                <a:cs typeface="IBM Plex Sans Text" charset="0"/>
              </a:rPr>
              <a:t>Using App Connect with Cloud Pak for Integration</a:t>
            </a:r>
            <a:endParaRPr lang="en-US" sz="1800" dirty="0">
              <a:solidFill>
                <a:srgbClr val="FFFFFF"/>
              </a:solidFill>
              <a:latin typeface="IBM Plex Sans Light" panose="020B0403050203000203" pitchFamily="34" charset="77"/>
              <a:ea typeface="IBM Plex Sans Text" charset="0"/>
              <a:cs typeface="IBM Plex Sans Text" charset="0"/>
            </a:endParaRPr>
          </a:p>
        </p:txBody>
      </p:sp>
      <p:sp>
        <p:nvSpPr>
          <p:cNvPr id="4" name="TextBox 3">
            <a:extLst>
              <a:ext uri="{FF2B5EF4-FFF2-40B4-BE49-F238E27FC236}">
                <a16:creationId xmlns:a16="http://schemas.microsoft.com/office/drawing/2014/main" id="{580E7EFA-4787-9349-819B-ED71C29104C1}"/>
              </a:ext>
            </a:extLst>
          </p:cNvPr>
          <p:cNvSpPr txBox="1"/>
          <p:nvPr/>
        </p:nvSpPr>
        <p:spPr>
          <a:xfrm>
            <a:off x="301784" y="3200210"/>
            <a:ext cx="3684147" cy="507831"/>
          </a:xfrm>
          <a:prstGeom prst="rect">
            <a:avLst/>
          </a:prstGeom>
          <a:noFill/>
        </p:spPr>
        <p:txBody>
          <a:bodyPr wrap="square" rtlCol="0">
            <a:spAutoFit/>
          </a:bodyPr>
          <a:lstStyle/>
          <a:p>
            <a:pPr defTabSz="685800"/>
            <a:r>
              <a:rPr lang="en-US" spc="-113" dirty="0">
                <a:solidFill>
                  <a:srgbClr val="FFFFFF"/>
                </a:solidFill>
                <a:latin typeface="IBM Plex Sans Light" panose="020B0403050203000203" pitchFamily="34" charset="77"/>
                <a:ea typeface="IBM Plex Sans Text" charset="0"/>
                <a:cs typeface="IBM Plex Sans Text" charset="0"/>
              </a:rPr>
              <a:t>Andy Garratt, IBM UK</a:t>
            </a:r>
          </a:p>
          <a:p>
            <a:pPr defTabSz="685800"/>
            <a:r>
              <a:rPr lang="en-US" spc="-113" dirty="0" err="1">
                <a:solidFill>
                  <a:srgbClr val="FFFFFF"/>
                </a:solidFill>
                <a:latin typeface="IBM Plex Sans Light" panose="020B0403050203000203" pitchFamily="34" charset="77"/>
                <a:ea typeface="IBM Plex Sans Text" charset="0"/>
                <a:cs typeface="IBM Plex Sans Text" charset="0"/>
              </a:rPr>
              <a:t>andyg@uk.ibm.com</a:t>
            </a:r>
            <a:endParaRPr lang="en-US" dirty="0">
              <a:solidFill>
                <a:srgbClr val="FFFFFF"/>
              </a:solidFill>
              <a:latin typeface="IBM Plex Sans Light" panose="020B0403050203000203" pitchFamily="34" charset="77"/>
              <a:ea typeface="IBM Plex Sans Text" charset="0"/>
              <a:cs typeface="IBM Plex Sans Text" charset="0"/>
            </a:endParaRPr>
          </a:p>
        </p:txBody>
      </p:sp>
      <p:sp>
        <p:nvSpPr>
          <p:cNvPr id="9" name="Rounded Rectangle 8">
            <a:extLst>
              <a:ext uri="{FF2B5EF4-FFF2-40B4-BE49-F238E27FC236}">
                <a16:creationId xmlns:a16="http://schemas.microsoft.com/office/drawing/2014/main" id="{4590104D-DDD7-C04B-A425-918DF3C63F16}"/>
              </a:ext>
            </a:extLst>
          </p:cNvPr>
          <p:cNvSpPr/>
          <p:nvPr/>
        </p:nvSpPr>
        <p:spPr>
          <a:xfrm>
            <a:off x="301784" y="3200210"/>
            <a:ext cx="1572736" cy="507830"/>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317000545"/>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AFE6F3-D14B-5F44-A337-38FE7CB8DEBA}"/>
              </a:ext>
            </a:extLst>
          </p:cNvPr>
          <p:cNvPicPr>
            <a:picLocks noChangeAspect="1"/>
          </p:cNvPicPr>
          <p:nvPr/>
        </p:nvPicPr>
        <p:blipFill>
          <a:blip r:embed="rId3"/>
          <a:stretch>
            <a:fillRect/>
          </a:stretch>
        </p:blipFill>
        <p:spPr>
          <a:xfrm>
            <a:off x="0" y="12184"/>
            <a:ext cx="9144000" cy="5119131"/>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110</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le 6">
            <a:extLst>
              <a:ext uri="{FF2B5EF4-FFF2-40B4-BE49-F238E27FC236}">
                <a16:creationId xmlns:a16="http://schemas.microsoft.com/office/drawing/2014/main" id="{9B0A6C44-1DE9-594D-B672-8F03208391A7}"/>
              </a:ext>
            </a:extLst>
          </p:cNvPr>
          <p:cNvSpPr/>
          <p:nvPr/>
        </p:nvSpPr>
        <p:spPr>
          <a:xfrm>
            <a:off x="1879599" y="2084918"/>
            <a:ext cx="6189134" cy="1987549"/>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EAF66541-CAB8-6342-A514-B03C2639A964}"/>
              </a:ext>
            </a:extLst>
          </p:cNvPr>
          <p:cNvSpPr/>
          <p:nvPr/>
        </p:nvSpPr>
        <p:spPr bwMode="auto">
          <a:xfrm>
            <a:off x="5474055" y="1175493"/>
            <a:ext cx="1790346" cy="909425"/>
          </a:xfrm>
          <a:prstGeom prst="wedgeRoundRectCallout">
            <a:avLst>
              <a:gd name="adj1" fmla="val -183986"/>
              <a:gd name="adj2" fmla="val 61569"/>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A pipeline run is all of the tasks needed – can deploy the entire ‘solution’</a:t>
            </a:r>
          </a:p>
        </p:txBody>
      </p:sp>
    </p:spTree>
    <p:extLst>
      <p:ext uri="{BB962C8B-B14F-4D97-AF65-F5344CB8AC3E}">
        <p14:creationId xmlns:p14="http://schemas.microsoft.com/office/powerpoint/2010/main" val="8440136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A11FA5-D1D9-A64C-BC85-751FD1E638F2}"/>
              </a:ext>
            </a:extLst>
          </p:cNvPr>
          <p:cNvPicPr>
            <a:picLocks noChangeAspect="1"/>
          </p:cNvPicPr>
          <p:nvPr/>
        </p:nvPicPr>
        <p:blipFill>
          <a:blip r:embed="rId3"/>
          <a:stretch>
            <a:fillRect/>
          </a:stretch>
        </p:blipFill>
        <p:spPr>
          <a:xfrm>
            <a:off x="12700" y="127000"/>
            <a:ext cx="9118600" cy="4889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111</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le 6">
            <a:extLst>
              <a:ext uri="{FF2B5EF4-FFF2-40B4-BE49-F238E27FC236}">
                <a16:creationId xmlns:a16="http://schemas.microsoft.com/office/drawing/2014/main" id="{9B0A6C44-1DE9-594D-B672-8F03208391A7}"/>
              </a:ext>
            </a:extLst>
          </p:cNvPr>
          <p:cNvSpPr/>
          <p:nvPr/>
        </p:nvSpPr>
        <p:spPr>
          <a:xfrm>
            <a:off x="12700" y="127000"/>
            <a:ext cx="2298700" cy="37253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ular Callout 5">
            <a:extLst>
              <a:ext uri="{FF2B5EF4-FFF2-40B4-BE49-F238E27FC236}">
                <a16:creationId xmlns:a16="http://schemas.microsoft.com/office/drawing/2014/main" id="{50F659BE-3572-794C-8E1B-7EED35DD8A17}"/>
              </a:ext>
            </a:extLst>
          </p:cNvPr>
          <p:cNvSpPr/>
          <p:nvPr/>
        </p:nvSpPr>
        <p:spPr bwMode="auto">
          <a:xfrm>
            <a:off x="5962826" y="1283447"/>
            <a:ext cx="2190573" cy="1027953"/>
          </a:xfrm>
          <a:prstGeom prst="wedgeRoundRectCallout">
            <a:avLst>
              <a:gd name="adj1" fmla="val -209928"/>
              <a:gd name="adj2" fmla="val -140667"/>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Check out </a:t>
            </a:r>
            <a:r>
              <a:rPr lang="en-US" sz="1400" dirty="0" err="1">
                <a:solidFill>
                  <a:schemeClr val="bg2"/>
                </a:solidFill>
                <a:latin typeface="IBM Plex Sans" panose="020B0503050203000203" pitchFamily="34" charset="0"/>
              </a:rPr>
              <a:t>github</a:t>
            </a:r>
            <a:r>
              <a:rPr lang="en-US" sz="1400" dirty="0">
                <a:solidFill>
                  <a:schemeClr val="bg2"/>
                </a:solidFill>
                <a:latin typeface="IBM Plex Sans" panose="020B0503050203000203" pitchFamily="34" charset="0"/>
              </a:rPr>
              <a:t> for samples for this (WIP) – the ‘Car Crash’ demo is on public git too</a:t>
            </a:r>
          </a:p>
        </p:txBody>
      </p:sp>
    </p:spTree>
    <p:extLst>
      <p:ext uri="{BB962C8B-B14F-4D97-AF65-F5344CB8AC3E}">
        <p14:creationId xmlns:p14="http://schemas.microsoft.com/office/powerpoint/2010/main" val="37800534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D23B8C-0755-884C-AE8D-C0ECE8A02ED9}"/>
              </a:ext>
            </a:extLst>
          </p:cNvPr>
          <p:cNvPicPr>
            <a:picLocks noChangeAspect="1"/>
          </p:cNvPicPr>
          <p:nvPr/>
        </p:nvPicPr>
        <p:blipFill>
          <a:blip r:embed="rId3"/>
          <a:stretch>
            <a:fillRect/>
          </a:stretch>
        </p:blipFill>
        <p:spPr>
          <a:xfrm>
            <a:off x="549835" y="0"/>
            <a:ext cx="8222226"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112</a:t>
            </a:fld>
            <a:endParaRPr lang="en-US"/>
          </a:p>
        </p:txBody>
      </p:sp>
      <p:sp>
        <p:nvSpPr>
          <p:cNvPr id="7" name="Rounded Rectangle 6">
            <a:extLst>
              <a:ext uri="{FF2B5EF4-FFF2-40B4-BE49-F238E27FC236}">
                <a16:creationId xmlns:a16="http://schemas.microsoft.com/office/drawing/2014/main" id="{9B0A6C44-1DE9-594D-B672-8F03208391A7}"/>
              </a:ext>
            </a:extLst>
          </p:cNvPr>
          <p:cNvSpPr/>
          <p:nvPr/>
        </p:nvSpPr>
        <p:spPr>
          <a:xfrm>
            <a:off x="3253442" y="1283447"/>
            <a:ext cx="2219511" cy="354303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ounded Rectangle 7">
            <a:extLst>
              <a:ext uri="{FF2B5EF4-FFF2-40B4-BE49-F238E27FC236}">
                <a16:creationId xmlns:a16="http://schemas.microsoft.com/office/drawing/2014/main" id="{20F68845-51A7-8347-A7D8-16CE8E163769}"/>
              </a:ext>
            </a:extLst>
          </p:cNvPr>
          <p:cNvSpPr/>
          <p:nvPr/>
        </p:nvSpPr>
        <p:spPr>
          <a:xfrm>
            <a:off x="726141" y="4745499"/>
            <a:ext cx="1142254" cy="28370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86683744-5DBF-A748-A5B2-295B3668CBEF}"/>
              </a:ext>
            </a:extLst>
          </p:cNvPr>
          <p:cNvSpPr/>
          <p:nvPr/>
        </p:nvSpPr>
        <p:spPr bwMode="auto">
          <a:xfrm>
            <a:off x="5962827" y="1283447"/>
            <a:ext cx="1790346" cy="909425"/>
          </a:xfrm>
          <a:prstGeom prst="wedgeRoundRectCallout">
            <a:avLst>
              <a:gd name="adj1" fmla="val -89725"/>
              <a:gd name="adj2" fmla="val 166552"/>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Image streams can be used to store ‘baked’ container images</a:t>
            </a:r>
          </a:p>
        </p:txBody>
      </p:sp>
    </p:spTree>
    <p:extLst>
      <p:ext uri="{BB962C8B-B14F-4D97-AF65-F5344CB8AC3E}">
        <p14:creationId xmlns:p14="http://schemas.microsoft.com/office/powerpoint/2010/main" val="22963550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A7943A-96D8-0445-8547-B3C0B34091B6}"/>
              </a:ext>
            </a:extLst>
          </p:cNvPr>
          <p:cNvPicPr>
            <a:picLocks noChangeAspect="1"/>
          </p:cNvPicPr>
          <p:nvPr/>
        </p:nvPicPr>
        <p:blipFill>
          <a:blip r:embed="rId3"/>
          <a:stretch>
            <a:fillRect/>
          </a:stretch>
        </p:blipFill>
        <p:spPr>
          <a:xfrm>
            <a:off x="495300" y="0"/>
            <a:ext cx="8154726"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113</a:t>
            </a:fld>
            <a:endParaRPr lang="en-US"/>
          </a:p>
        </p:txBody>
      </p:sp>
      <p:sp>
        <p:nvSpPr>
          <p:cNvPr id="9" name="Rounded Rectangular Callout 8">
            <a:extLst>
              <a:ext uri="{FF2B5EF4-FFF2-40B4-BE49-F238E27FC236}">
                <a16:creationId xmlns:a16="http://schemas.microsoft.com/office/drawing/2014/main" id="{86683744-5DBF-A748-A5B2-295B3668CBEF}"/>
              </a:ext>
            </a:extLst>
          </p:cNvPr>
          <p:cNvSpPr/>
          <p:nvPr/>
        </p:nvSpPr>
        <p:spPr bwMode="auto">
          <a:xfrm>
            <a:off x="5962827" y="1283447"/>
            <a:ext cx="1790346" cy="740335"/>
          </a:xfrm>
          <a:prstGeom prst="wedgeRoundRectCallout">
            <a:avLst>
              <a:gd name="adj1" fmla="val -89725"/>
              <a:gd name="adj2" fmla="val 166552"/>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Keeps the ‘history’ and tags versions – can also use ‘latest’</a:t>
            </a:r>
          </a:p>
        </p:txBody>
      </p:sp>
    </p:spTree>
    <p:extLst>
      <p:ext uri="{BB962C8B-B14F-4D97-AF65-F5344CB8AC3E}">
        <p14:creationId xmlns:p14="http://schemas.microsoft.com/office/powerpoint/2010/main" val="24656224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D4905-F693-AB46-B7A4-24297381BDFE}"/>
              </a:ext>
            </a:extLst>
          </p:cNvPr>
          <p:cNvPicPr>
            <a:picLocks noChangeAspect="1"/>
          </p:cNvPicPr>
          <p:nvPr/>
        </p:nvPicPr>
        <p:blipFill>
          <a:blip r:embed="rId3"/>
          <a:stretch>
            <a:fillRect/>
          </a:stretch>
        </p:blipFill>
        <p:spPr>
          <a:xfrm>
            <a:off x="244844" y="0"/>
            <a:ext cx="8654312"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114</a:t>
            </a:fld>
            <a:endParaRPr lang="en-US"/>
          </a:p>
        </p:txBody>
      </p:sp>
      <p:sp>
        <p:nvSpPr>
          <p:cNvPr id="9" name="Rounded Rectangular Callout 8">
            <a:extLst>
              <a:ext uri="{FF2B5EF4-FFF2-40B4-BE49-F238E27FC236}">
                <a16:creationId xmlns:a16="http://schemas.microsoft.com/office/drawing/2014/main" id="{86683744-5DBF-A748-A5B2-295B3668CBEF}"/>
              </a:ext>
            </a:extLst>
          </p:cNvPr>
          <p:cNvSpPr/>
          <p:nvPr/>
        </p:nvSpPr>
        <p:spPr bwMode="auto">
          <a:xfrm>
            <a:off x="4228157" y="2291977"/>
            <a:ext cx="2199538" cy="740335"/>
          </a:xfrm>
          <a:prstGeom prst="wedgeRoundRectCallout">
            <a:avLst>
              <a:gd name="adj1" fmla="val -131909"/>
              <a:gd name="adj2" fmla="val -15494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Centralized Monitoring: Dashboards can be filtered by Applications </a:t>
            </a:r>
          </a:p>
        </p:txBody>
      </p:sp>
      <p:sp>
        <p:nvSpPr>
          <p:cNvPr id="6" name="Rounded Rectangle 5">
            <a:extLst>
              <a:ext uri="{FF2B5EF4-FFF2-40B4-BE49-F238E27FC236}">
                <a16:creationId xmlns:a16="http://schemas.microsoft.com/office/drawing/2014/main" id="{9B6B984E-DB8B-E042-88D5-71FE7AB60935}"/>
              </a:ext>
            </a:extLst>
          </p:cNvPr>
          <p:cNvSpPr/>
          <p:nvPr/>
        </p:nvSpPr>
        <p:spPr>
          <a:xfrm>
            <a:off x="1505324" y="564030"/>
            <a:ext cx="1392517" cy="96893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3907748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926621-5B15-7D4D-B89C-39C3566059A8}"/>
              </a:ext>
            </a:extLst>
          </p:cNvPr>
          <p:cNvPicPr>
            <a:picLocks noChangeAspect="1"/>
          </p:cNvPicPr>
          <p:nvPr/>
        </p:nvPicPr>
        <p:blipFill>
          <a:blip r:embed="rId3"/>
          <a:stretch>
            <a:fillRect/>
          </a:stretch>
        </p:blipFill>
        <p:spPr>
          <a:xfrm>
            <a:off x="105856" y="0"/>
            <a:ext cx="8932288"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115</a:t>
            </a:fld>
            <a:endParaRPr lang="en-US"/>
          </a:p>
        </p:txBody>
      </p:sp>
      <p:sp>
        <p:nvSpPr>
          <p:cNvPr id="9" name="Rounded Rectangular Callout 8">
            <a:extLst>
              <a:ext uri="{FF2B5EF4-FFF2-40B4-BE49-F238E27FC236}">
                <a16:creationId xmlns:a16="http://schemas.microsoft.com/office/drawing/2014/main" id="{86683744-5DBF-A748-A5B2-295B3668CBEF}"/>
              </a:ext>
            </a:extLst>
          </p:cNvPr>
          <p:cNvSpPr/>
          <p:nvPr/>
        </p:nvSpPr>
        <p:spPr bwMode="auto">
          <a:xfrm>
            <a:off x="4658462" y="765736"/>
            <a:ext cx="2199538" cy="740335"/>
          </a:xfrm>
          <a:prstGeom prst="wedgeRoundRectCallout">
            <a:avLst>
              <a:gd name="adj1" fmla="val -155141"/>
              <a:gd name="adj2" fmla="val -11498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Centralized logging can be searched and filtered as desired</a:t>
            </a:r>
          </a:p>
        </p:txBody>
      </p:sp>
    </p:spTree>
    <p:extLst>
      <p:ext uri="{BB962C8B-B14F-4D97-AF65-F5344CB8AC3E}">
        <p14:creationId xmlns:p14="http://schemas.microsoft.com/office/powerpoint/2010/main" val="40257505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6FBAF8-751B-A949-A7EC-BA4163EA804A}"/>
              </a:ext>
            </a:extLst>
          </p:cNvPr>
          <p:cNvSpPr>
            <a:spLocks noGrp="1"/>
          </p:cNvSpPr>
          <p:nvPr>
            <p:ph type="sldNum" sz="quarter" idx="10"/>
          </p:nvPr>
        </p:nvSpPr>
        <p:spPr/>
        <p:txBody>
          <a:bodyPr/>
          <a:lstStyle/>
          <a:p>
            <a:pPr defTabSz="685783">
              <a:defRPr/>
            </a:pPr>
            <a:fld id="{D0BE6F14-FF48-0F4F-A8AA-2E3F25371E4A}" type="slidenum">
              <a:rPr lang="en-US" sz="1400">
                <a:solidFill>
                  <a:srgbClr val="000000"/>
                </a:solidFill>
                <a:latin typeface="IBM Plex Sans"/>
              </a:rPr>
              <a:pPr defTabSz="685783">
                <a:defRPr/>
              </a:pPr>
              <a:t>116</a:t>
            </a:fld>
            <a:endParaRPr lang="en-US" sz="1400">
              <a:solidFill>
                <a:srgbClr val="000000"/>
              </a:solidFill>
              <a:latin typeface="IBM Plex Sans"/>
            </a:endParaRPr>
          </a:p>
        </p:txBody>
      </p:sp>
      <p:grpSp>
        <p:nvGrpSpPr>
          <p:cNvPr id="12" name="Group 11">
            <a:extLst>
              <a:ext uri="{FF2B5EF4-FFF2-40B4-BE49-F238E27FC236}">
                <a16:creationId xmlns:a16="http://schemas.microsoft.com/office/drawing/2014/main" id="{449D42B3-3179-5846-8EDA-F074CE64D0B9}"/>
              </a:ext>
            </a:extLst>
          </p:cNvPr>
          <p:cNvGrpSpPr/>
          <p:nvPr/>
        </p:nvGrpSpPr>
        <p:grpSpPr>
          <a:xfrm>
            <a:off x="616689" y="788090"/>
            <a:ext cx="7729870" cy="3731641"/>
            <a:chOff x="3358505" y="1159336"/>
            <a:chExt cx="2312194" cy="1941910"/>
          </a:xfrm>
        </p:grpSpPr>
        <p:sp>
          <p:nvSpPr>
            <p:cNvPr id="4" name="Freeform 27">
              <a:extLst>
                <a:ext uri="{FF2B5EF4-FFF2-40B4-BE49-F238E27FC236}">
                  <a16:creationId xmlns:a16="http://schemas.microsoft.com/office/drawing/2014/main" id="{90ABE0DF-6791-5D49-9813-32597CC0ABD8}"/>
                </a:ext>
              </a:extLst>
            </p:cNvPr>
            <p:cNvSpPr>
              <a:spLocks/>
            </p:cNvSpPr>
            <p:nvPr/>
          </p:nvSpPr>
          <p:spPr bwMode="gray">
            <a:xfrm>
              <a:off x="4265761" y="1867758"/>
              <a:ext cx="1404938" cy="1233488"/>
            </a:xfrm>
            <a:custGeom>
              <a:avLst/>
              <a:gdLst>
                <a:gd name="T0" fmla="*/ 2147483646 w 822"/>
                <a:gd name="T1" fmla="*/ 2147483646 h 667"/>
                <a:gd name="T2" fmla="*/ 2147483646 w 822"/>
                <a:gd name="T3" fmla="*/ 2147483646 h 667"/>
                <a:gd name="T4" fmla="*/ 2147483646 w 822"/>
                <a:gd name="T5" fmla="*/ 2147483646 h 667"/>
                <a:gd name="T6" fmla="*/ 2147483646 w 822"/>
                <a:gd name="T7" fmla="*/ 2147483646 h 667"/>
                <a:gd name="T8" fmla="*/ 2147483646 w 822"/>
                <a:gd name="T9" fmla="*/ 2147483646 h 667"/>
                <a:gd name="T10" fmla="*/ 2147483646 w 822"/>
                <a:gd name="T11" fmla="*/ 2147483646 h 667"/>
                <a:gd name="T12" fmla="*/ 2147483646 w 822"/>
                <a:gd name="T13" fmla="*/ 2147483646 h 667"/>
                <a:gd name="T14" fmla="*/ 2147483646 w 822"/>
                <a:gd name="T15" fmla="*/ 2147483646 h 667"/>
                <a:gd name="T16" fmla="*/ 2147483646 w 822"/>
                <a:gd name="T17" fmla="*/ 2147483646 h 667"/>
                <a:gd name="T18" fmla="*/ 2147483646 w 822"/>
                <a:gd name="T19" fmla="*/ 2147483646 h 667"/>
                <a:gd name="T20" fmla="*/ 2147483646 w 822"/>
                <a:gd name="T21" fmla="*/ 2147483646 h 667"/>
                <a:gd name="T22" fmla="*/ 2147483646 w 822"/>
                <a:gd name="T23" fmla="*/ 2147483646 h 667"/>
                <a:gd name="T24" fmla="*/ 2147483646 w 822"/>
                <a:gd name="T25" fmla="*/ 2147483646 h 667"/>
                <a:gd name="T26" fmla="*/ 2147483646 w 822"/>
                <a:gd name="T27" fmla="*/ 2147483646 h 667"/>
                <a:gd name="T28" fmla="*/ 2147483646 w 822"/>
                <a:gd name="T29" fmla="*/ 2147483646 h 667"/>
                <a:gd name="T30" fmla="*/ 2147483646 w 822"/>
                <a:gd name="T31" fmla="*/ 2147483646 h 667"/>
                <a:gd name="T32" fmla="*/ 2147483646 w 822"/>
                <a:gd name="T33" fmla="*/ 2147483646 h 667"/>
                <a:gd name="T34" fmla="*/ 2147483646 w 822"/>
                <a:gd name="T35" fmla="*/ 2147483646 h 667"/>
                <a:gd name="T36" fmla="*/ 2147483646 w 822"/>
                <a:gd name="T37" fmla="*/ 2147483646 h 667"/>
                <a:gd name="T38" fmla="*/ 2147483646 w 822"/>
                <a:gd name="T39" fmla="*/ 0 h 667"/>
                <a:gd name="T40" fmla="*/ 2147483646 w 822"/>
                <a:gd name="T41" fmla="*/ 2147483646 h 667"/>
                <a:gd name="T42" fmla="*/ 2147483646 w 822"/>
                <a:gd name="T43" fmla="*/ 2147483646 h 667"/>
                <a:gd name="T44" fmla="*/ 2147483646 w 822"/>
                <a:gd name="T45" fmla="*/ 2147483646 h 667"/>
                <a:gd name="T46" fmla="*/ 2147483646 w 822"/>
                <a:gd name="T47" fmla="*/ 2147483646 h 667"/>
                <a:gd name="T48" fmla="*/ 2147483646 w 822"/>
                <a:gd name="T49" fmla="*/ 2147483646 h 667"/>
                <a:gd name="T50" fmla="*/ 2147483646 w 822"/>
                <a:gd name="T51" fmla="*/ 2147483646 h 667"/>
                <a:gd name="T52" fmla="*/ 2147483646 w 822"/>
                <a:gd name="T53" fmla="*/ 2147483646 h 667"/>
                <a:gd name="T54" fmla="*/ 2147483646 w 822"/>
                <a:gd name="T55" fmla="*/ 2147483646 h 667"/>
                <a:gd name="T56" fmla="*/ 2147483646 w 822"/>
                <a:gd name="T57" fmla="*/ 2147483646 h 667"/>
                <a:gd name="T58" fmla="*/ 2147483646 w 822"/>
                <a:gd name="T59" fmla="*/ 2147483646 h 667"/>
                <a:gd name="T60" fmla="*/ 2147483646 w 822"/>
                <a:gd name="T61" fmla="*/ 2147483646 h 667"/>
                <a:gd name="T62" fmla="*/ 2147483646 w 822"/>
                <a:gd name="T63" fmla="*/ 2147483646 h 667"/>
                <a:gd name="T64" fmla="*/ 2147483646 w 822"/>
                <a:gd name="T65" fmla="*/ 2147483646 h 667"/>
                <a:gd name="T66" fmla="*/ 2147483646 w 822"/>
                <a:gd name="T67" fmla="*/ 2147483646 h 667"/>
                <a:gd name="T68" fmla="*/ 2147483646 w 822"/>
                <a:gd name="T69" fmla="*/ 2147483646 h 667"/>
                <a:gd name="T70" fmla="*/ 2147483646 w 822"/>
                <a:gd name="T71" fmla="*/ 2147483646 h 667"/>
                <a:gd name="T72" fmla="*/ 2147483646 w 822"/>
                <a:gd name="T73" fmla="*/ 2147483646 h 667"/>
                <a:gd name="T74" fmla="*/ 2147483646 w 822"/>
                <a:gd name="T75" fmla="*/ 2147483646 h 667"/>
                <a:gd name="T76" fmla="*/ 2147483646 w 822"/>
                <a:gd name="T77" fmla="*/ 2147483646 h 667"/>
                <a:gd name="T78" fmla="*/ 2147483646 w 822"/>
                <a:gd name="T79" fmla="*/ 2147483646 h 667"/>
                <a:gd name="T80" fmla="*/ 2147483646 w 822"/>
                <a:gd name="T81" fmla="*/ 2147483646 h 667"/>
                <a:gd name="T82" fmla="*/ 2147483646 w 822"/>
                <a:gd name="T83" fmla="*/ 2147483646 h 667"/>
                <a:gd name="T84" fmla="*/ 2147483646 w 822"/>
                <a:gd name="T85" fmla="*/ 2147483646 h 667"/>
                <a:gd name="T86" fmla="*/ 2147483646 w 822"/>
                <a:gd name="T87" fmla="*/ 2147483646 h 667"/>
                <a:gd name="T88" fmla="*/ 2147483646 w 822"/>
                <a:gd name="T89" fmla="*/ 2147483646 h 667"/>
                <a:gd name="T90" fmla="*/ 2147483646 w 822"/>
                <a:gd name="T91" fmla="*/ 2147483646 h 667"/>
                <a:gd name="T92" fmla="*/ 2147483646 w 822"/>
                <a:gd name="T93" fmla="*/ 2147483646 h 667"/>
                <a:gd name="T94" fmla="*/ 2147483646 w 822"/>
                <a:gd name="T95" fmla="*/ 2147483646 h 667"/>
                <a:gd name="T96" fmla="*/ 2147483646 w 822"/>
                <a:gd name="T97" fmla="*/ 2147483646 h 6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22"/>
                <a:gd name="T148" fmla="*/ 0 h 667"/>
                <a:gd name="T149" fmla="*/ 822 w 822"/>
                <a:gd name="T150" fmla="*/ 667 h 6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22" h="667">
                  <a:moveTo>
                    <a:pt x="35" y="332"/>
                  </a:moveTo>
                  <a:lnTo>
                    <a:pt x="39" y="329"/>
                  </a:lnTo>
                  <a:lnTo>
                    <a:pt x="44" y="327"/>
                  </a:lnTo>
                  <a:lnTo>
                    <a:pt x="48" y="326"/>
                  </a:lnTo>
                  <a:lnTo>
                    <a:pt x="53" y="325"/>
                  </a:lnTo>
                  <a:lnTo>
                    <a:pt x="57" y="325"/>
                  </a:lnTo>
                  <a:lnTo>
                    <a:pt x="61" y="325"/>
                  </a:lnTo>
                  <a:lnTo>
                    <a:pt x="66" y="326"/>
                  </a:lnTo>
                  <a:lnTo>
                    <a:pt x="70" y="327"/>
                  </a:lnTo>
                  <a:lnTo>
                    <a:pt x="77" y="331"/>
                  </a:lnTo>
                  <a:lnTo>
                    <a:pt x="85" y="335"/>
                  </a:lnTo>
                  <a:lnTo>
                    <a:pt x="92" y="340"/>
                  </a:lnTo>
                  <a:lnTo>
                    <a:pt x="99" y="345"/>
                  </a:lnTo>
                  <a:lnTo>
                    <a:pt x="107" y="349"/>
                  </a:lnTo>
                  <a:lnTo>
                    <a:pt x="113" y="353"/>
                  </a:lnTo>
                  <a:lnTo>
                    <a:pt x="119" y="356"/>
                  </a:lnTo>
                  <a:lnTo>
                    <a:pt x="121" y="357"/>
                  </a:lnTo>
                  <a:lnTo>
                    <a:pt x="124" y="357"/>
                  </a:lnTo>
                  <a:lnTo>
                    <a:pt x="129" y="356"/>
                  </a:lnTo>
                  <a:lnTo>
                    <a:pt x="132" y="355"/>
                  </a:lnTo>
                  <a:lnTo>
                    <a:pt x="134" y="353"/>
                  </a:lnTo>
                  <a:lnTo>
                    <a:pt x="136" y="350"/>
                  </a:lnTo>
                  <a:lnTo>
                    <a:pt x="138" y="347"/>
                  </a:lnTo>
                  <a:lnTo>
                    <a:pt x="140" y="343"/>
                  </a:lnTo>
                  <a:lnTo>
                    <a:pt x="142" y="338"/>
                  </a:lnTo>
                  <a:lnTo>
                    <a:pt x="142" y="142"/>
                  </a:lnTo>
                  <a:lnTo>
                    <a:pt x="414" y="142"/>
                  </a:lnTo>
                  <a:lnTo>
                    <a:pt x="421" y="139"/>
                  </a:lnTo>
                  <a:lnTo>
                    <a:pt x="426" y="137"/>
                  </a:lnTo>
                  <a:lnTo>
                    <a:pt x="430" y="134"/>
                  </a:lnTo>
                  <a:lnTo>
                    <a:pt x="432" y="130"/>
                  </a:lnTo>
                  <a:lnTo>
                    <a:pt x="434" y="127"/>
                  </a:lnTo>
                  <a:lnTo>
                    <a:pt x="435" y="123"/>
                  </a:lnTo>
                  <a:lnTo>
                    <a:pt x="434" y="120"/>
                  </a:lnTo>
                  <a:lnTo>
                    <a:pt x="433" y="116"/>
                  </a:lnTo>
                  <a:lnTo>
                    <a:pt x="429" y="108"/>
                  </a:lnTo>
                  <a:lnTo>
                    <a:pt x="424" y="100"/>
                  </a:lnTo>
                  <a:lnTo>
                    <a:pt x="418" y="92"/>
                  </a:lnTo>
                  <a:lnTo>
                    <a:pt x="413" y="84"/>
                  </a:lnTo>
                  <a:lnTo>
                    <a:pt x="409" y="77"/>
                  </a:lnTo>
                  <a:lnTo>
                    <a:pt x="406" y="71"/>
                  </a:lnTo>
                  <a:lnTo>
                    <a:pt x="405" y="67"/>
                  </a:lnTo>
                  <a:lnTo>
                    <a:pt x="404" y="64"/>
                  </a:lnTo>
                  <a:lnTo>
                    <a:pt x="403" y="58"/>
                  </a:lnTo>
                  <a:lnTo>
                    <a:pt x="403" y="52"/>
                  </a:lnTo>
                  <a:lnTo>
                    <a:pt x="404" y="46"/>
                  </a:lnTo>
                  <a:lnTo>
                    <a:pt x="406" y="39"/>
                  </a:lnTo>
                  <a:lnTo>
                    <a:pt x="408" y="34"/>
                  </a:lnTo>
                  <a:lnTo>
                    <a:pt x="411" y="29"/>
                  </a:lnTo>
                  <a:lnTo>
                    <a:pt x="415" y="25"/>
                  </a:lnTo>
                  <a:lnTo>
                    <a:pt x="419" y="21"/>
                  </a:lnTo>
                  <a:lnTo>
                    <a:pt x="424" y="17"/>
                  </a:lnTo>
                  <a:lnTo>
                    <a:pt x="430" y="13"/>
                  </a:lnTo>
                  <a:lnTo>
                    <a:pt x="435" y="10"/>
                  </a:lnTo>
                  <a:lnTo>
                    <a:pt x="443" y="7"/>
                  </a:lnTo>
                  <a:lnTo>
                    <a:pt x="449" y="5"/>
                  </a:lnTo>
                  <a:lnTo>
                    <a:pt x="456" y="3"/>
                  </a:lnTo>
                  <a:lnTo>
                    <a:pt x="463" y="1"/>
                  </a:lnTo>
                  <a:lnTo>
                    <a:pt x="470" y="0"/>
                  </a:lnTo>
                  <a:lnTo>
                    <a:pt x="477" y="0"/>
                  </a:lnTo>
                  <a:lnTo>
                    <a:pt x="485" y="0"/>
                  </a:lnTo>
                  <a:lnTo>
                    <a:pt x="492" y="0"/>
                  </a:lnTo>
                  <a:lnTo>
                    <a:pt x="499" y="1"/>
                  </a:lnTo>
                  <a:lnTo>
                    <a:pt x="506" y="2"/>
                  </a:lnTo>
                  <a:lnTo>
                    <a:pt x="513" y="4"/>
                  </a:lnTo>
                  <a:lnTo>
                    <a:pt x="520" y="6"/>
                  </a:lnTo>
                  <a:lnTo>
                    <a:pt x="525" y="8"/>
                  </a:lnTo>
                  <a:lnTo>
                    <a:pt x="528" y="9"/>
                  </a:lnTo>
                  <a:lnTo>
                    <a:pt x="534" y="13"/>
                  </a:lnTo>
                  <a:lnTo>
                    <a:pt x="540" y="17"/>
                  </a:lnTo>
                  <a:lnTo>
                    <a:pt x="545" y="21"/>
                  </a:lnTo>
                  <a:lnTo>
                    <a:pt x="548" y="24"/>
                  </a:lnTo>
                  <a:lnTo>
                    <a:pt x="550" y="26"/>
                  </a:lnTo>
                  <a:lnTo>
                    <a:pt x="555" y="32"/>
                  </a:lnTo>
                  <a:lnTo>
                    <a:pt x="558" y="37"/>
                  </a:lnTo>
                  <a:lnTo>
                    <a:pt x="560" y="42"/>
                  </a:lnTo>
                  <a:lnTo>
                    <a:pt x="561" y="48"/>
                  </a:lnTo>
                  <a:lnTo>
                    <a:pt x="561" y="55"/>
                  </a:lnTo>
                  <a:lnTo>
                    <a:pt x="560" y="61"/>
                  </a:lnTo>
                  <a:lnTo>
                    <a:pt x="559" y="64"/>
                  </a:lnTo>
                  <a:lnTo>
                    <a:pt x="558" y="68"/>
                  </a:lnTo>
                  <a:lnTo>
                    <a:pt x="554" y="75"/>
                  </a:lnTo>
                  <a:lnTo>
                    <a:pt x="552" y="79"/>
                  </a:lnTo>
                  <a:lnTo>
                    <a:pt x="550" y="83"/>
                  </a:lnTo>
                  <a:lnTo>
                    <a:pt x="540" y="96"/>
                  </a:lnTo>
                  <a:lnTo>
                    <a:pt x="534" y="106"/>
                  </a:lnTo>
                  <a:lnTo>
                    <a:pt x="531" y="111"/>
                  </a:lnTo>
                  <a:lnTo>
                    <a:pt x="529" y="115"/>
                  </a:lnTo>
                  <a:lnTo>
                    <a:pt x="527" y="119"/>
                  </a:lnTo>
                  <a:lnTo>
                    <a:pt x="527" y="123"/>
                  </a:lnTo>
                  <a:lnTo>
                    <a:pt x="527" y="127"/>
                  </a:lnTo>
                  <a:lnTo>
                    <a:pt x="527" y="129"/>
                  </a:lnTo>
                  <a:lnTo>
                    <a:pt x="528" y="130"/>
                  </a:lnTo>
                  <a:lnTo>
                    <a:pt x="530" y="132"/>
                  </a:lnTo>
                  <a:lnTo>
                    <a:pt x="531" y="134"/>
                  </a:lnTo>
                  <a:lnTo>
                    <a:pt x="535" y="137"/>
                  </a:lnTo>
                  <a:lnTo>
                    <a:pt x="538" y="138"/>
                  </a:lnTo>
                  <a:lnTo>
                    <a:pt x="541" y="140"/>
                  </a:lnTo>
                  <a:lnTo>
                    <a:pt x="548" y="142"/>
                  </a:lnTo>
                  <a:lnTo>
                    <a:pt x="822" y="142"/>
                  </a:lnTo>
                  <a:lnTo>
                    <a:pt x="822" y="667"/>
                  </a:lnTo>
                  <a:lnTo>
                    <a:pt x="142" y="667"/>
                  </a:lnTo>
                  <a:lnTo>
                    <a:pt x="142" y="470"/>
                  </a:lnTo>
                  <a:lnTo>
                    <a:pt x="138" y="460"/>
                  </a:lnTo>
                  <a:lnTo>
                    <a:pt x="136" y="456"/>
                  </a:lnTo>
                  <a:lnTo>
                    <a:pt x="134" y="454"/>
                  </a:lnTo>
                  <a:lnTo>
                    <a:pt x="132" y="451"/>
                  </a:lnTo>
                  <a:lnTo>
                    <a:pt x="129" y="450"/>
                  </a:lnTo>
                  <a:lnTo>
                    <a:pt x="127" y="449"/>
                  </a:lnTo>
                  <a:lnTo>
                    <a:pt x="124" y="449"/>
                  </a:lnTo>
                  <a:lnTo>
                    <a:pt x="121" y="450"/>
                  </a:lnTo>
                  <a:lnTo>
                    <a:pt x="118" y="451"/>
                  </a:lnTo>
                  <a:lnTo>
                    <a:pt x="112" y="454"/>
                  </a:lnTo>
                  <a:lnTo>
                    <a:pt x="106" y="458"/>
                  </a:lnTo>
                  <a:lnTo>
                    <a:pt x="98" y="463"/>
                  </a:lnTo>
                  <a:lnTo>
                    <a:pt x="83" y="473"/>
                  </a:lnTo>
                  <a:lnTo>
                    <a:pt x="75" y="478"/>
                  </a:lnTo>
                  <a:lnTo>
                    <a:pt x="72" y="480"/>
                  </a:lnTo>
                  <a:lnTo>
                    <a:pt x="68" y="481"/>
                  </a:lnTo>
                  <a:lnTo>
                    <a:pt x="59" y="484"/>
                  </a:lnTo>
                  <a:lnTo>
                    <a:pt x="55" y="484"/>
                  </a:lnTo>
                  <a:lnTo>
                    <a:pt x="51" y="484"/>
                  </a:lnTo>
                  <a:lnTo>
                    <a:pt x="47" y="483"/>
                  </a:lnTo>
                  <a:lnTo>
                    <a:pt x="42" y="482"/>
                  </a:lnTo>
                  <a:lnTo>
                    <a:pt x="38" y="480"/>
                  </a:lnTo>
                  <a:lnTo>
                    <a:pt x="34" y="478"/>
                  </a:lnTo>
                  <a:lnTo>
                    <a:pt x="26" y="471"/>
                  </a:lnTo>
                  <a:lnTo>
                    <a:pt x="22" y="467"/>
                  </a:lnTo>
                  <a:lnTo>
                    <a:pt x="19" y="463"/>
                  </a:lnTo>
                  <a:lnTo>
                    <a:pt x="12" y="455"/>
                  </a:lnTo>
                  <a:lnTo>
                    <a:pt x="10" y="450"/>
                  </a:lnTo>
                  <a:lnTo>
                    <a:pt x="8" y="446"/>
                  </a:lnTo>
                  <a:lnTo>
                    <a:pt x="4" y="435"/>
                  </a:lnTo>
                  <a:lnTo>
                    <a:pt x="3" y="429"/>
                  </a:lnTo>
                  <a:lnTo>
                    <a:pt x="2" y="424"/>
                  </a:lnTo>
                  <a:lnTo>
                    <a:pt x="1" y="414"/>
                  </a:lnTo>
                  <a:lnTo>
                    <a:pt x="0" y="403"/>
                  </a:lnTo>
                  <a:lnTo>
                    <a:pt x="1" y="392"/>
                  </a:lnTo>
                  <a:lnTo>
                    <a:pt x="3" y="382"/>
                  </a:lnTo>
                  <a:lnTo>
                    <a:pt x="6" y="371"/>
                  </a:lnTo>
                  <a:lnTo>
                    <a:pt x="7" y="366"/>
                  </a:lnTo>
                  <a:lnTo>
                    <a:pt x="9" y="361"/>
                  </a:lnTo>
                  <a:lnTo>
                    <a:pt x="14" y="352"/>
                  </a:lnTo>
                  <a:lnTo>
                    <a:pt x="18" y="348"/>
                  </a:lnTo>
                  <a:lnTo>
                    <a:pt x="21" y="344"/>
                  </a:lnTo>
                  <a:lnTo>
                    <a:pt x="27" y="337"/>
                  </a:lnTo>
                  <a:lnTo>
                    <a:pt x="31" y="334"/>
                  </a:lnTo>
                  <a:lnTo>
                    <a:pt x="35" y="332"/>
                  </a:lnTo>
                  <a:close/>
                </a:path>
              </a:pathLst>
            </a:custGeom>
            <a:solidFill>
              <a:schemeClr val="accent2"/>
            </a:solidFill>
            <a:ln w="6350" cmpd="sng">
              <a:solidFill>
                <a:schemeClr val="accent2"/>
              </a:solidFill>
              <a:round/>
              <a:headEnd/>
              <a:tailEnd/>
            </a:ln>
          </p:spPr>
          <p:txBody>
            <a:bodyPr/>
            <a:lstStyle/>
            <a:p>
              <a:pPr defTabSz="685783">
                <a:defRPr/>
              </a:pPr>
              <a:endParaRPr lang="en-US" sz="1400">
                <a:solidFill>
                  <a:srgbClr val="000000"/>
                </a:solidFill>
                <a:latin typeface="IBM Plex Sans"/>
              </a:endParaRPr>
            </a:p>
          </p:txBody>
        </p:sp>
        <p:sp>
          <p:nvSpPr>
            <p:cNvPr id="5" name="Freeform 28">
              <a:extLst>
                <a:ext uri="{FF2B5EF4-FFF2-40B4-BE49-F238E27FC236}">
                  <a16:creationId xmlns:a16="http://schemas.microsoft.com/office/drawing/2014/main" id="{D7C27AEB-0CF2-924E-927E-E2B5A0018940}"/>
                </a:ext>
              </a:extLst>
            </p:cNvPr>
            <p:cNvSpPr>
              <a:spLocks/>
            </p:cNvSpPr>
            <p:nvPr/>
          </p:nvSpPr>
          <p:spPr bwMode="gray">
            <a:xfrm>
              <a:off x="3358505" y="1867758"/>
              <a:ext cx="1151335" cy="1233488"/>
            </a:xfrm>
            <a:custGeom>
              <a:avLst/>
              <a:gdLst>
                <a:gd name="T0" fmla="*/ 2147483646 w 674"/>
                <a:gd name="T1" fmla="*/ 2147483646 h 667"/>
                <a:gd name="T2" fmla="*/ 2147483646 w 674"/>
                <a:gd name="T3" fmla="*/ 2147483646 h 667"/>
                <a:gd name="T4" fmla="*/ 2147483646 w 674"/>
                <a:gd name="T5" fmla="*/ 2147483646 h 667"/>
                <a:gd name="T6" fmla="*/ 2147483646 w 674"/>
                <a:gd name="T7" fmla="*/ 2147483646 h 667"/>
                <a:gd name="T8" fmla="*/ 2147483646 w 674"/>
                <a:gd name="T9" fmla="*/ 2147483646 h 667"/>
                <a:gd name="T10" fmla="*/ 2147483646 w 674"/>
                <a:gd name="T11" fmla="*/ 2147483646 h 667"/>
                <a:gd name="T12" fmla="*/ 2147483646 w 674"/>
                <a:gd name="T13" fmla="*/ 2147483646 h 667"/>
                <a:gd name="T14" fmla="*/ 2147483646 w 674"/>
                <a:gd name="T15" fmla="*/ 2147483646 h 667"/>
                <a:gd name="T16" fmla="*/ 2147483646 w 674"/>
                <a:gd name="T17" fmla="*/ 2147483646 h 667"/>
                <a:gd name="T18" fmla="*/ 2147483646 w 674"/>
                <a:gd name="T19" fmla="*/ 2147483646 h 667"/>
                <a:gd name="T20" fmla="*/ 2147483646 w 674"/>
                <a:gd name="T21" fmla="*/ 2147483646 h 667"/>
                <a:gd name="T22" fmla="*/ 2147483646 w 674"/>
                <a:gd name="T23" fmla="*/ 2147483646 h 667"/>
                <a:gd name="T24" fmla="*/ 2147483646 w 674"/>
                <a:gd name="T25" fmla="*/ 0 h 667"/>
                <a:gd name="T26" fmla="*/ 2147483646 w 674"/>
                <a:gd name="T27" fmla="*/ 2147483646 h 667"/>
                <a:gd name="T28" fmla="*/ 2147483646 w 674"/>
                <a:gd name="T29" fmla="*/ 2147483646 h 667"/>
                <a:gd name="T30" fmla="*/ 2147483646 w 674"/>
                <a:gd name="T31" fmla="*/ 2147483646 h 667"/>
                <a:gd name="T32" fmla="*/ 2147483646 w 674"/>
                <a:gd name="T33" fmla="*/ 2147483646 h 667"/>
                <a:gd name="T34" fmla="*/ 2147483646 w 674"/>
                <a:gd name="T35" fmla="*/ 2147483646 h 667"/>
                <a:gd name="T36" fmla="*/ 2147483646 w 674"/>
                <a:gd name="T37" fmla="*/ 2147483646 h 667"/>
                <a:gd name="T38" fmla="*/ 2147483646 w 674"/>
                <a:gd name="T39" fmla="*/ 2147483646 h 667"/>
                <a:gd name="T40" fmla="*/ 2147483646 w 674"/>
                <a:gd name="T41" fmla="*/ 2147483646 h 667"/>
                <a:gd name="T42" fmla="*/ 2147483646 w 674"/>
                <a:gd name="T43" fmla="*/ 2147483646 h 667"/>
                <a:gd name="T44" fmla="*/ 2147483646 w 674"/>
                <a:gd name="T45" fmla="*/ 2147483646 h 667"/>
                <a:gd name="T46" fmla="*/ 2147483646 w 674"/>
                <a:gd name="T47" fmla="*/ 2147483646 h 667"/>
                <a:gd name="T48" fmla="*/ 2147483646 w 674"/>
                <a:gd name="T49" fmla="*/ 2147483646 h 667"/>
                <a:gd name="T50" fmla="*/ 2147483646 w 674"/>
                <a:gd name="T51" fmla="*/ 2147483646 h 667"/>
                <a:gd name="T52" fmla="*/ 2147483646 w 674"/>
                <a:gd name="T53" fmla="*/ 2147483646 h 667"/>
                <a:gd name="T54" fmla="*/ 2147483646 w 674"/>
                <a:gd name="T55" fmla="*/ 2147483646 h 667"/>
                <a:gd name="T56" fmla="*/ 2147483646 w 674"/>
                <a:gd name="T57" fmla="*/ 2147483646 h 667"/>
                <a:gd name="T58" fmla="*/ 2147483646 w 674"/>
                <a:gd name="T59" fmla="*/ 2147483646 h 667"/>
                <a:gd name="T60" fmla="*/ 2147483646 w 674"/>
                <a:gd name="T61" fmla="*/ 2147483646 h 667"/>
                <a:gd name="T62" fmla="*/ 2147483646 w 674"/>
                <a:gd name="T63" fmla="*/ 2147483646 h 667"/>
                <a:gd name="T64" fmla="*/ 2147483646 w 674"/>
                <a:gd name="T65" fmla="*/ 2147483646 h 667"/>
                <a:gd name="T66" fmla="*/ 2147483646 w 674"/>
                <a:gd name="T67" fmla="*/ 2147483646 h 667"/>
                <a:gd name="T68" fmla="*/ 2147483646 w 674"/>
                <a:gd name="T69" fmla="*/ 2147483646 h 667"/>
                <a:gd name="T70" fmla="*/ 2147483646 w 674"/>
                <a:gd name="T71" fmla="*/ 2147483646 h 667"/>
                <a:gd name="T72" fmla="*/ 2147483646 w 674"/>
                <a:gd name="T73" fmla="*/ 2147483646 h 667"/>
                <a:gd name="T74" fmla="*/ 2147483646 w 674"/>
                <a:gd name="T75" fmla="*/ 2147483646 h 667"/>
                <a:gd name="T76" fmla="*/ 2147483646 w 674"/>
                <a:gd name="T77" fmla="*/ 2147483646 h 667"/>
                <a:gd name="T78" fmla="*/ 2147483646 w 674"/>
                <a:gd name="T79" fmla="*/ 2147483646 h 667"/>
                <a:gd name="T80" fmla="*/ 2147483646 w 674"/>
                <a:gd name="T81" fmla="*/ 2147483646 h 667"/>
                <a:gd name="T82" fmla="*/ 2147483646 w 674"/>
                <a:gd name="T83" fmla="*/ 2147483646 h 667"/>
                <a:gd name="T84" fmla="*/ 2147483646 w 674"/>
                <a:gd name="T85" fmla="*/ 2147483646 h 667"/>
                <a:gd name="T86" fmla="*/ 2147483646 w 674"/>
                <a:gd name="T87" fmla="*/ 2147483646 h 667"/>
                <a:gd name="T88" fmla="*/ 2147483646 w 674"/>
                <a:gd name="T89" fmla="*/ 2147483646 h 667"/>
                <a:gd name="T90" fmla="*/ 2147483646 w 674"/>
                <a:gd name="T91" fmla="*/ 2147483646 h 667"/>
                <a:gd name="T92" fmla="*/ 2147483646 w 674"/>
                <a:gd name="T93" fmla="*/ 2147483646 h 667"/>
                <a:gd name="T94" fmla="*/ 2147483646 w 674"/>
                <a:gd name="T95" fmla="*/ 2147483646 h 667"/>
                <a:gd name="T96" fmla="*/ 2147483646 w 674"/>
                <a:gd name="T97" fmla="*/ 2147483646 h 667"/>
                <a:gd name="T98" fmla="*/ 2147483646 w 674"/>
                <a:gd name="T99" fmla="*/ 2147483646 h 66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74"/>
                <a:gd name="T151" fmla="*/ 0 h 667"/>
                <a:gd name="T152" fmla="*/ 674 w 674"/>
                <a:gd name="T153" fmla="*/ 667 h 66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74" h="667">
                  <a:moveTo>
                    <a:pt x="0" y="142"/>
                  </a:moveTo>
                  <a:lnTo>
                    <a:pt x="270" y="142"/>
                  </a:lnTo>
                  <a:lnTo>
                    <a:pt x="275" y="140"/>
                  </a:lnTo>
                  <a:lnTo>
                    <a:pt x="279" y="138"/>
                  </a:lnTo>
                  <a:lnTo>
                    <a:pt x="283" y="136"/>
                  </a:lnTo>
                  <a:lnTo>
                    <a:pt x="285" y="134"/>
                  </a:lnTo>
                  <a:lnTo>
                    <a:pt x="287" y="131"/>
                  </a:lnTo>
                  <a:lnTo>
                    <a:pt x="289" y="129"/>
                  </a:lnTo>
                  <a:lnTo>
                    <a:pt x="289" y="126"/>
                  </a:lnTo>
                  <a:lnTo>
                    <a:pt x="290" y="124"/>
                  </a:lnTo>
                  <a:lnTo>
                    <a:pt x="289" y="121"/>
                  </a:lnTo>
                  <a:lnTo>
                    <a:pt x="289" y="118"/>
                  </a:lnTo>
                  <a:lnTo>
                    <a:pt x="286" y="113"/>
                  </a:lnTo>
                  <a:lnTo>
                    <a:pt x="282" y="105"/>
                  </a:lnTo>
                  <a:lnTo>
                    <a:pt x="277" y="99"/>
                  </a:lnTo>
                  <a:lnTo>
                    <a:pt x="268" y="85"/>
                  </a:lnTo>
                  <a:lnTo>
                    <a:pt x="263" y="77"/>
                  </a:lnTo>
                  <a:lnTo>
                    <a:pt x="262" y="73"/>
                  </a:lnTo>
                  <a:lnTo>
                    <a:pt x="260" y="69"/>
                  </a:lnTo>
                  <a:lnTo>
                    <a:pt x="259" y="65"/>
                  </a:lnTo>
                  <a:lnTo>
                    <a:pt x="258" y="61"/>
                  </a:lnTo>
                  <a:lnTo>
                    <a:pt x="258" y="57"/>
                  </a:lnTo>
                  <a:lnTo>
                    <a:pt x="258" y="52"/>
                  </a:lnTo>
                  <a:lnTo>
                    <a:pt x="259" y="48"/>
                  </a:lnTo>
                  <a:lnTo>
                    <a:pt x="260" y="43"/>
                  </a:lnTo>
                  <a:lnTo>
                    <a:pt x="262" y="38"/>
                  </a:lnTo>
                  <a:lnTo>
                    <a:pt x="264" y="33"/>
                  </a:lnTo>
                  <a:lnTo>
                    <a:pt x="267" y="29"/>
                  </a:lnTo>
                  <a:lnTo>
                    <a:pt x="270" y="26"/>
                  </a:lnTo>
                  <a:lnTo>
                    <a:pt x="273" y="22"/>
                  </a:lnTo>
                  <a:lnTo>
                    <a:pt x="277" y="19"/>
                  </a:lnTo>
                  <a:lnTo>
                    <a:pt x="285" y="14"/>
                  </a:lnTo>
                  <a:lnTo>
                    <a:pt x="294" y="9"/>
                  </a:lnTo>
                  <a:lnTo>
                    <a:pt x="299" y="7"/>
                  </a:lnTo>
                  <a:lnTo>
                    <a:pt x="304" y="5"/>
                  </a:lnTo>
                  <a:lnTo>
                    <a:pt x="314" y="2"/>
                  </a:lnTo>
                  <a:lnTo>
                    <a:pt x="325" y="1"/>
                  </a:lnTo>
                  <a:lnTo>
                    <a:pt x="335" y="0"/>
                  </a:lnTo>
                  <a:lnTo>
                    <a:pt x="346" y="0"/>
                  </a:lnTo>
                  <a:lnTo>
                    <a:pt x="357" y="1"/>
                  </a:lnTo>
                  <a:lnTo>
                    <a:pt x="367" y="4"/>
                  </a:lnTo>
                  <a:lnTo>
                    <a:pt x="377" y="7"/>
                  </a:lnTo>
                  <a:lnTo>
                    <a:pt x="383" y="9"/>
                  </a:lnTo>
                  <a:lnTo>
                    <a:pt x="388" y="12"/>
                  </a:lnTo>
                  <a:lnTo>
                    <a:pt x="392" y="14"/>
                  </a:lnTo>
                  <a:lnTo>
                    <a:pt x="396" y="17"/>
                  </a:lnTo>
                  <a:lnTo>
                    <a:pt x="400" y="21"/>
                  </a:lnTo>
                  <a:lnTo>
                    <a:pt x="404" y="24"/>
                  </a:lnTo>
                  <a:lnTo>
                    <a:pt x="407" y="28"/>
                  </a:lnTo>
                  <a:lnTo>
                    <a:pt x="410" y="32"/>
                  </a:lnTo>
                  <a:lnTo>
                    <a:pt x="413" y="37"/>
                  </a:lnTo>
                  <a:lnTo>
                    <a:pt x="415" y="41"/>
                  </a:lnTo>
                  <a:lnTo>
                    <a:pt x="416" y="46"/>
                  </a:lnTo>
                  <a:lnTo>
                    <a:pt x="417" y="51"/>
                  </a:lnTo>
                  <a:lnTo>
                    <a:pt x="417" y="55"/>
                  </a:lnTo>
                  <a:lnTo>
                    <a:pt x="416" y="59"/>
                  </a:lnTo>
                  <a:lnTo>
                    <a:pt x="414" y="67"/>
                  </a:lnTo>
                  <a:lnTo>
                    <a:pt x="410" y="75"/>
                  </a:lnTo>
                  <a:lnTo>
                    <a:pt x="406" y="83"/>
                  </a:lnTo>
                  <a:lnTo>
                    <a:pt x="395" y="98"/>
                  </a:lnTo>
                  <a:lnTo>
                    <a:pt x="390" y="104"/>
                  </a:lnTo>
                  <a:lnTo>
                    <a:pt x="386" y="112"/>
                  </a:lnTo>
                  <a:lnTo>
                    <a:pt x="383" y="118"/>
                  </a:lnTo>
                  <a:lnTo>
                    <a:pt x="382" y="121"/>
                  </a:lnTo>
                  <a:lnTo>
                    <a:pt x="382" y="124"/>
                  </a:lnTo>
                  <a:lnTo>
                    <a:pt x="382" y="126"/>
                  </a:lnTo>
                  <a:lnTo>
                    <a:pt x="383" y="129"/>
                  </a:lnTo>
                  <a:lnTo>
                    <a:pt x="384" y="132"/>
                  </a:lnTo>
                  <a:lnTo>
                    <a:pt x="386" y="134"/>
                  </a:lnTo>
                  <a:lnTo>
                    <a:pt x="389" y="136"/>
                  </a:lnTo>
                  <a:lnTo>
                    <a:pt x="393" y="138"/>
                  </a:lnTo>
                  <a:lnTo>
                    <a:pt x="397" y="140"/>
                  </a:lnTo>
                  <a:lnTo>
                    <a:pt x="403" y="142"/>
                  </a:lnTo>
                  <a:lnTo>
                    <a:pt x="674" y="142"/>
                  </a:lnTo>
                  <a:lnTo>
                    <a:pt x="674" y="336"/>
                  </a:lnTo>
                  <a:lnTo>
                    <a:pt x="672" y="342"/>
                  </a:lnTo>
                  <a:lnTo>
                    <a:pt x="670" y="346"/>
                  </a:lnTo>
                  <a:lnTo>
                    <a:pt x="668" y="350"/>
                  </a:lnTo>
                  <a:lnTo>
                    <a:pt x="666" y="352"/>
                  </a:lnTo>
                  <a:lnTo>
                    <a:pt x="664" y="355"/>
                  </a:lnTo>
                  <a:lnTo>
                    <a:pt x="661" y="356"/>
                  </a:lnTo>
                  <a:lnTo>
                    <a:pt x="659" y="357"/>
                  </a:lnTo>
                  <a:lnTo>
                    <a:pt x="656" y="357"/>
                  </a:lnTo>
                  <a:lnTo>
                    <a:pt x="653" y="357"/>
                  </a:lnTo>
                  <a:lnTo>
                    <a:pt x="651" y="356"/>
                  </a:lnTo>
                  <a:lnTo>
                    <a:pt x="645" y="353"/>
                  </a:lnTo>
                  <a:lnTo>
                    <a:pt x="639" y="350"/>
                  </a:lnTo>
                  <a:lnTo>
                    <a:pt x="631" y="345"/>
                  </a:lnTo>
                  <a:lnTo>
                    <a:pt x="624" y="340"/>
                  </a:lnTo>
                  <a:lnTo>
                    <a:pt x="617" y="335"/>
                  </a:lnTo>
                  <a:lnTo>
                    <a:pt x="609" y="331"/>
                  </a:lnTo>
                  <a:lnTo>
                    <a:pt x="601" y="328"/>
                  </a:lnTo>
                  <a:lnTo>
                    <a:pt x="597" y="326"/>
                  </a:lnTo>
                  <a:lnTo>
                    <a:pt x="593" y="325"/>
                  </a:lnTo>
                  <a:lnTo>
                    <a:pt x="589" y="325"/>
                  </a:lnTo>
                  <a:lnTo>
                    <a:pt x="585" y="325"/>
                  </a:lnTo>
                  <a:lnTo>
                    <a:pt x="580" y="326"/>
                  </a:lnTo>
                  <a:lnTo>
                    <a:pt x="576" y="327"/>
                  </a:lnTo>
                  <a:lnTo>
                    <a:pt x="571" y="329"/>
                  </a:lnTo>
                  <a:lnTo>
                    <a:pt x="566" y="332"/>
                  </a:lnTo>
                  <a:lnTo>
                    <a:pt x="562" y="334"/>
                  </a:lnTo>
                  <a:lnTo>
                    <a:pt x="559" y="337"/>
                  </a:lnTo>
                  <a:lnTo>
                    <a:pt x="555" y="341"/>
                  </a:lnTo>
                  <a:lnTo>
                    <a:pt x="552" y="344"/>
                  </a:lnTo>
                  <a:lnTo>
                    <a:pt x="546" y="352"/>
                  </a:lnTo>
                  <a:lnTo>
                    <a:pt x="541" y="361"/>
                  </a:lnTo>
                  <a:lnTo>
                    <a:pt x="539" y="366"/>
                  </a:lnTo>
                  <a:lnTo>
                    <a:pt x="537" y="371"/>
                  </a:lnTo>
                  <a:lnTo>
                    <a:pt x="534" y="382"/>
                  </a:lnTo>
                  <a:lnTo>
                    <a:pt x="533" y="392"/>
                  </a:lnTo>
                  <a:lnTo>
                    <a:pt x="532" y="397"/>
                  </a:lnTo>
                  <a:lnTo>
                    <a:pt x="532" y="403"/>
                  </a:lnTo>
                  <a:lnTo>
                    <a:pt x="532" y="414"/>
                  </a:lnTo>
                  <a:lnTo>
                    <a:pt x="533" y="424"/>
                  </a:lnTo>
                  <a:lnTo>
                    <a:pt x="536" y="435"/>
                  </a:lnTo>
                  <a:lnTo>
                    <a:pt x="539" y="446"/>
                  </a:lnTo>
                  <a:lnTo>
                    <a:pt x="541" y="450"/>
                  </a:lnTo>
                  <a:lnTo>
                    <a:pt x="544" y="455"/>
                  </a:lnTo>
                  <a:lnTo>
                    <a:pt x="546" y="459"/>
                  </a:lnTo>
                  <a:lnTo>
                    <a:pt x="550" y="463"/>
                  </a:lnTo>
                  <a:lnTo>
                    <a:pt x="554" y="467"/>
                  </a:lnTo>
                  <a:lnTo>
                    <a:pt x="557" y="471"/>
                  </a:lnTo>
                  <a:lnTo>
                    <a:pt x="561" y="475"/>
                  </a:lnTo>
                  <a:lnTo>
                    <a:pt x="565" y="478"/>
                  </a:lnTo>
                  <a:lnTo>
                    <a:pt x="570" y="480"/>
                  </a:lnTo>
                  <a:lnTo>
                    <a:pt x="574" y="482"/>
                  </a:lnTo>
                  <a:lnTo>
                    <a:pt x="578" y="483"/>
                  </a:lnTo>
                  <a:lnTo>
                    <a:pt x="583" y="484"/>
                  </a:lnTo>
                  <a:lnTo>
                    <a:pt x="587" y="484"/>
                  </a:lnTo>
                  <a:lnTo>
                    <a:pt x="591" y="484"/>
                  </a:lnTo>
                  <a:lnTo>
                    <a:pt x="599" y="481"/>
                  </a:lnTo>
                  <a:lnTo>
                    <a:pt x="603" y="480"/>
                  </a:lnTo>
                  <a:lnTo>
                    <a:pt x="607" y="477"/>
                  </a:lnTo>
                  <a:lnTo>
                    <a:pt x="615" y="473"/>
                  </a:lnTo>
                  <a:lnTo>
                    <a:pt x="630" y="462"/>
                  </a:lnTo>
                  <a:lnTo>
                    <a:pt x="638" y="457"/>
                  </a:lnTo>
                  <a:lnTo>
                    <a:pt x="644" y="453"/>
                  </a:lnTo>
                  <a:lnTo>
                    <a:pt x="647" y="452"/>
                  </a:lnTo>
                  <a:lnTo>
                    <a:pt x="650" y="450"/>
                  </a:lnTo>
                  <a:lnTo>
                    <a:pt x="653" y="450"/>
                  </a:lnTo>
                  <a:lnTo>
                    <a:pt x="656" y="449"/>
                  </a:lnTo>
                  <a:lnTo>
                    <a:pt x="659" y="450"/>
                  </a:lnTo>
                  <a:lnTo>
                    <a:pt x="661" y="450"/>
                  </a:lnTo>
                  <a:lnTo>
                    <a:pt x="664" y="452"/>
                  </a:lnTo>
                  <a:lnTo>
                    <a:pt x="666" y="454"/>
                  </a:lnTo>
                  <a:lnTo>
                    <a:pt x="668" y="457"/>
                  </a:lnTo>
                  <a:lnTo>
                    <a:pt x="671" y="461"/>
                  </a:lnTo>
                  <a:lnTo>
                    <a:pt x="673" y="465"/>
                  </a:lnTo>
                  <a:lnTo>
                    <a:pt x="674" y="471"/>
                  </a:lnTo>
                  <a:lnTo>
                    <a:pt x="674" y="667"/>
                  </a:lnTo>
                  <a:lnTo>
                    <a:pt x="0" y="667"/>
                  </a:lnTo>
                  <a:lnTo>
                    <a:pt x="0" y="142"/>
                  </a:lnTo>
                  <a:close/>
                </a:path>
              </a:pathLst>
            </a:custGeom>
            <a:solidFill>
              <a:schemeClr val="accent2">
                <a:lumMod val="75000"/>
              </a:schemeClr>
            </a:solidFill>
            <a:ln w="6350" cmpd="sng">
              <a:solidFill>
                <a:schemeClr val="accent1"/>
              </a:solidFill>
              <a:round/>
              <a:headEnd/>
              <a:tailEnd/>
            </a:ln>
          </p:spPr>
          <p:txBody>
            <a:bodyPr/>
            <a:lstStyle/>
            <a:p>
              <a:pPr defTabSz="685783">
                <a:defRPr/>
              </a:pPr>
              <a:endParaRPr lang="en-US" sz="1400">
                <a:solidFill>
                  <a:srgbClr val="000000"/>
                </a:solidFill>
                <a:latin typeface="IBM Plex Sans"/>
              </a:endParaRPr>
            </a:p>
          </p:txBody>
        </p:sp>
        <p:sp>
          <p:nvSpPr>
            <p:cNvPr id="6" name="Freeform 29">
              <a:extLst>
                <a:ext uri="{FF2B5EF4-FFF2-40B4-BE49-F238E27FC236}">
                  <a16:creationId xmlns:a16="http://schemas.microsoft.com/office/drawing/2014/main" id="{065486DC-35A7-7B4B-959E-ABDA2262CADE}"/>
                </a:ext>
              </a:extLst>
            </p:cNvPr>
            <p:cNvSpPr>
              <a:spLocks/>
            </p:cNvSpPr>
            <p:nvPr/>
          </p:nvSpPr>
          <p:spPr bwMode="gray">
            <a:xfrm>
              <a:off x="3358505" y="1159336"/>
              <a:ext cx="1151335" cy="971550"/>
            </a:xfrm>
            <a:custGeom>
              <a:avLst/>
              <a:gdLst>
                <a:gd name="T0" fmla="*/ 2147483646 w 674"/>
                <a:gd name="T1" fmla="*/ 2147483646 h 525"/>
                <a:gd name="T2" fmla="*/ 2147483646 w 674"/>
                <a:gd name="T3" fmla="*/ 2147483646 h 525"/>
                <a:gd name="T4" fmla="*/ 2147483646 w 674"/>
                <a:gd name="T5" fmla="*/ 2147483646 h 525"/>
                <a:gd name="T6" fmla="*/ 2147483646 w 674"/>
                <a:gd name="T7" fmla="*/ 2147483646 h 525"/>
                <a:gd name="T8" fmla="*/ 2147483646 w 674"/>
                <a:gd name="T9" fmla="*/ 2147483646 h 525"/>
                <a:gd name="T10" fmla="*/ 2147483646 w 674"/>
                <a:gd name="T11" fmla="*/ 2147483646 h 525"/>
                <a:gd name="T12" fmla="*/ 2147483646 w 674"/>
                <a:gd name="T13" fmla="*/ 2147483646 h 525"/>
                <a:gd name="T14" fmla="*/ 2147483646 w 674"/>
                <a:gd name="T15" fmla="*/ 2147483646 h 525"/>
                <a:gd name="T16" fmla="*/ 2147483646 w 674"/>
                <a:gd name="T17" fmla="*/ 2147483646 h 525"/>
                <a:gd name="T18" fmla="*/ 2147483646 w 674"/>
                <a:gd name="T19" fmla="*/ 2147483646 h 525"/>
                <a:gd name="T20" fmla="*/ 2147483646 w 674"/>
                <a:gd name="T21" fmla="*/ 2147483646 h 525"/>
                <a:gd name="T22" fmla="*/ 2147483646 w 674"/>
                <a:gd name="T23" fmla="*/ 2147483646 h 525"/>
                <a:gd name="T24" fmla="*/ 2147483646 w 674"/>
                <a:gd name="T25" fmla="*/ 2147483646 h 525"/>
                <a:gd name="T26" fmla="*/ 2147483646 w 674"/>
                <a:gd name="T27" fmla="*/ 2147483646 h 525"/>
                <a:gd name="T28" fmla="*/ 2147483646 w 674"/>
                <a:gd name="T29" fmla="*/ 2147483646 h 525"/>
                <a:gd name="T30" fmla="*/ 2147483646 w 674"/>
                <a:gd name="T31" fmla="*/ 2147483646 h 525"/>
                <a:gd name="T32" fmla="*/ 2147483646 w 674"/>
                <a:gd name="T33" fmla="*/ 2147483646 h 525"/>
                <a:gd name="T34" fmla="*/ 2147483646 w 674"/>
                <a:gd name="T35" fmla="*/ 2147483646 h 525"/>
                <a:gd name="T36" fmla="*/ 2147483646 w 674"/>
                <a:gd name="T37" fmla="*/ 2147483646 h 525"/>
                <a:gd name="T38" fmla="*/ 2147483646 w 674"/>
                <a:gd name="T39" fmla="*/ 2147483646 h 525"/>
                <a:gd name="T40" fmla="*/ 2147483646 w 674"/>
                <a:gd name="T41" fmla="*/ 2147483646 h 525"/>
                <a:gd name="T42" fmla="*/ 2147483646 w 674"/>
                <a:gd name="T43" fmla="*/ 2147483646 h 525"/>
                <a:gd name="T44" fmla="*/ 2147483646 w 674"/>
                <a:gd name="T45" fmla="*/ 2147483646 h 525"/>
                <a:gd name="T46" fmla="*/ 2147483646 w 674"/>
                <a:gd name="T47" fmla="*/ 2147483646 h 525"/>
                <a:gd name="T48" fmla="*/ 2147483646 w 674"/>
                <a:gd name="T49" fmla="*/ 2147483646 h 525"/>
                <a:gd name="T50" fmla="*/ 2147483646 w 674"/>
                <a:gd name="T51" fmla="*/ 2147483646 h 525"/>
                <a:gd name="T52" fmla="*/ 2147483646 w 674"/>
                <a:gd name="T53" fmla="*/ 2147483646 h 525"/>
                <a:gd name="T54" fmla="*/ 2147483646 w 674"/>
                <a:gd name="T55" fmla="*/ 2147483646 h 525"/>
                <a:gd name="T56" fmla="*/ 2147483646 w 674"/>
                <a:gd name="T57" fmla="*/ 2147483646 h 525"/>
                <a:gd name="T58" fmla="*/ 2147483646 w 674"/>
                <a:gd name="T59" fmla="*/ 2147483646 h 525"/>
                <a:gd name="T60" fmla="*/ 2147483646 w 674"/>
                <a:gd name="T61" fmla="*/ 2147483646 h 525"/>
                <a:gd name="T62" fmla="*/ 2147483646 w 674"/>
                <a:gd name="T63" fmla="*/ 2147483646 h 525"/>
                <a:gd name="T64" fmla="*/ 2147483646 w 674"/>
                <a:gd name="T65" fmla="*/ 2147483646 h 525"/>
                <a:gd name="T66" fmla="*/ 2147483646 w 674"/>
                <a:gd name="T67" fmla="*/ 2147483646 h 525"/>
                <a:gd name="T68" fmla="*/ 2147483646 w 674"/>
                <a:gd name="T69" fmla="*/ 2147483646 h 525"/>
                <a:gd name="T70" fmla="*/ 2147483646 w 674"/>
                <a:gd name="T71" fmla="*/ 2147483646 h 525"/>
                <a:gd name="T72" fmla="*/ 2147483646 w 674"/>
                <a:gd name="T73" fmla="*/ 2147483646 h 525"/>
                <a:gd name="T74" fmla="*/ 2147483646 w 674"/>
                <a:gd name="T75" fmla="*/ 2147483646 h 525"/>
                <a:gd name="T76" fmla="*/ 2147483646 w 674"/>
                <a:gd name="T77" fmla="*/ 2147483646 h 525"/>
                <a:gd name="T78" fmla="*/ 2147483646 w 674"/>
                <a:gd name="T79" fmla="*/ 2147483646 h 525"/>
                <a:gd name="T80" fmla="*/ 2147483646 w 674"/>
                <a:gd name="T81" fmla="*/ 2147483646 h 525"/>
                <a:gd name="T82" fmla="*/ 2147483646 w 674"/>
                <a:gd name="T83" fmla="*/ 2147483646 h 525"/>
                <a:gd name="T84" fmla="*/ 2147483646 w 674"/>
                <a:gd name="T85" fmla="*/ 2147483646 h 525"/>
                <a:gd name="T86" fmla="*/ 2147483646 w 674"/>
                <a:gd name="T87" fmla="*/ 2147483646 h 525"/>
                <a:gd name="T88" fmla="*/ 2147483646 w 674"/>
                <a:gd name="T89" fmla="*/ 2147483646 h 525"/>
                <a:gd name="T90" fmla="*/ 2147483646 w 674"/>
                <a:gd name="T91" fmla="*/ 2147483646 h 525"/>
                <a:gd name="T92" fmla="*/ 2147483646 w 674"/>
                <a:gd name="T93" fmla="*/ 2147483646 h 525"/>
                <a:gd name="T94" fmla="*/ 2147483646 w 674"/>
                <a:gd name="T95" fmla="*/ 2147483646 h 525"/>
                <a:gd name="T96" fmla="*/ 2147483646 w 674"/>
                <a:gd name="T97" fmla="*/ 2147483646 h 5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74"/>
                <a:gd name="T148" fmla="*/ 0 h 525"/>
                <a:gd name="T149" fmla="*/ 674 w 674"/>
                <a:gd name="T150" fmla="*/ 525 h 5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74" h="525">
                  <a:moveTo>
                    <a:pt x="0" y="0"/>
                  </a:moveTo>
                  <a:lnTo>
                    <a:pt x="674" y="0"/>
                  </a:lnTo>
                  <a:lnTo>
                    <a:pt x="674" y="196"/>
                  </a:lnTo>
                  <a:lnTo>
                    <a:pt x="672" y="201"/>
                  </a:lnTo>
                  <a:lnTo>
                    <a:pt x="670" y="205"/>
                  </a:lnTo>
                  <a:lnTo>
                    <a:pt x="668" y="208"/>
                  </a:lnTo>
                  <a:lnTo>
                    <a:pt x="666" y="211"/>
                  </a:lnTo>
                  <a:lnTo>
                    <a:pt x="664" y="213"/>
                  </a:lnTo>
                  <a:lnTo>
                    <a:pt x="661" y="214"/>
                  </a:lnTo>
                  <a:lnTo>
                    <a:pt x="659" y="215"/>
                  </a:lnTo>
                  <a:lnTo>
                    <a:pt x="656" y="215"/>
                  </a:lnTo>
                  <a:lnTo>
                    <a:pt x="653" y="215"/>
                  </a:lnTo>
                  <a:lnTo>
                    <a:pt x="651" y="214"/>
                  </a:lnTo>
                  <a:lnTo>
                    <a:pt x="645" y="211"/>
                  </a:lnTo>
                  <a:lnTo>
                    <a:pt x="639" y="207"/>
                  </a:lnTo>
                  <a:lnTo>
                    <a:pt x="631" y="203"/>
                  </a:lnTo>
                  <a:lnTo>
                    <a:pt x="617" y="193"/>
                  </a:lnTo>
                  <a:lnTo>
                    <a:pt x="609" y="189"/>
                  </a:lnTo>
                  <a:lnTo>
                    <a:pt x="606" y="187"/>
                  </a:lnTo>
                  <a:lnTo>
                    <a:pt x="602" y="185"/>
                  </a:lnTo>
                  <a:lnTo>
                    <a:pt x="598" y="184"/>
                  </a:lnTo>
                  <a:lnTo>
                    <a:pt x="593" y="183"/>
                  </a:lnTo>
                  <a:lnTo>
                    <a:pt x="589" y="183"/>
                  </a:lnTo>
                  <a:lnTo>
                    <a:pt x="585" y="183"/>
                  </a:lnTo>
                  <a:lnTo>
                    <a:pt x="580" y="184"/>
                  </a:lnTo>
                  <a:lnTo>
                    <a:pt x="576" y="185"/>
                  </a:lnTo>
                  <a:lnTo>
                    <a:pt x="571" y="187"/>
                  </a:lnTo>
                  <a:lnTo>
                    <a:pt x="567" y="190"/>
                  </a:lnTo>
                  <a:lnTo>
                    <a:pt x="563" y="192"/>
                  </a:lnTo>
                  <a:lnTo>
                    <a:pt x="559" y="195"/>
                  </a:lnTo>
                  <a:lnTo>
                    <a:pt x="556" y="199"/>
                  </a:lnTo>
                  <a:lnTo>
                    <a:pt x="553" y="202"/>
                  </a:lnTo>
                  <a:lnTo>
                    <a:pt x="546" y="210"/>
                  </a:lnTo>
                  <a:lnTo>
                    <a:pt x="541" y="219"/>
                  </a:lnTo>
                  <a:lnTo>
                    <a:pt x="539" y="224"/>
                  </a:lnTo>
                  <a:lnTo>
                    <a:pt x="538" y="229"/>
                  </a:lnTo>
                  <a:lnTo>
                    <a:pt x="535" y="240"/>
                  </a:lnTo>
                  <a:lnTo>
                    <a:pt x="533" y="250"/>
                  </a:lnTo>
                  <a:lnTo>
                    <a:pt x="532" y="255"/>
                  </a:lnTo>
                  <a:lnTo>
                    <a:pt x="532" y="261"/>
                  </a:lnTo>
                  <a:lnTo>
                    <a:pt x="532" y="272"/>
                  </a:lnTo>
                  <a:lnTo>
                    <a:pt x="534" y="282"/>
                  </a:lnTo>
                  <a:lnTo>
                    <a:pt x="536" y="293"/>
                  </a:lnTo>
                  <a:lnTo>
                    <a:pt x="540" y="304"/>
                  </a:lnTo>
                  <a:lnTo>
                    <a:pt x="542" y="308"/>
                  </a:lnTo>
                  <a:lnTo>
                    <a:pt x="544" y="313"/>
                  </a:lnTo>
                  <a:lnTo>
                    <a:pt x="547" y="317"/>
                  </a:lnTo>
                  <a:lnTo>
                    <a:pt x="551" y="321"/>
                  </a:lnTo>
                  <a:lnTo>
                    <a:pt x="554" y="325"/>
                  </a:lnTo>
                  <a:lnTo>
                    <a:pt x="558" y="329"/>
                  </a:lnTo>
                  <a:lnTo>
                    <a:pt x="562" y="332"/>
                  </a:lnTo>
                  <a:lnTo>
                    <a:pt x="566" y="336"/>
                  </a:lnTo>
                  <a:lnTo>
                    <a:pt x="570" y="338"/>
                  </a:lnTo>
                  <a:lnTo>
                    <a:pt x="574" y="340"/>
                  </a:lnTo>
                  <a:lnTo>
                    <a:pt x="579" y="341"/>
                  </a:lnTo>
                  <a:lnTo>
                    <a:pt x="583" y="342"/>
                  </a:lnTo>
                  <a:lnTo>
                    <a:pt x="587" y="342"/>
                  </a:lnTo>
                  <a:lnTo>
                    <a:pt x="591" y="342"/>
                  </a:lnTo>
                  <a:lnTo>
                    <a:pt x="600" y="339"/>
                  </a:lnTo>
                  <a:lnTo>
                    <a:pt x="607" y="336"/>
                  </a:lnTo>
                  <a:lnTo>
                    <a:pt x="615" y="331"/>
                  </a:lnTo>
                  <a:lnTo>
                    <a:pt x="623" y="326"/>
                  </a:lnTo>
                  <a:lnTo>
                    <a:pt x="630" y="320"/>
                  </a:lnTo>
                  <a:lnTo>
                    <a:pt x="638" y="316"/>
                  </a:lnTo>
                  <a:lnTo>
                    <a:pt x="644" y="311"/>
                  </a:lnTo>
                  <a:lnTo>
                    <a:pt x="650" y="309"/>
                  </a:lnTo>
                  <a:lnTo>
                    <a:pt x="653" y="308"/>
                  </a:lnTo>
                  <a:lnTo>
                    <a:pt x="656" y="307"/>
                  </a:lnTo>
                  <a:lnTo>
                    <a:pt x="661" y="308"/>
                  </a:lnTo>
                  <a:lnTo>
                    <a:pt x="664" y="309"/>
                  </a:lnTo>
                  <a:lnTo>
                    <a:pt x="666" y="312"/>
                  </a:lnTo>
                  <a:lnTo>
                    <a:pt x="668" y="314"/>
                  </a:lnTo>
                  <a:lnTo>
                    <a:pt x="670" y="318"/>
                  </a:lnTo>
                  <a:lnTo>
                    <a:pt x="672" y="322"/>
                  </a:lnTo>
                  <a:lnTo>
                    <a:pt x="674" y="328"/>
                  </a:lnTo>
                  <a:lnTo>
                    <a:pt x="674" y="525"/>
                  </a:lnTo>
                  <a:lnTo>
                    <a:pt x="403" y="525"/>
                  </a:lnTo>
                  <a:lnTo>
                    <a:pt x="393" y="521"/>
                  </a:lnTo>
                  <a:lnTo>
                    <a:pt x="390" y="519"/>
                  </a:lnTo>
                  <a:lnTo>
                    <a:pt x="387" y="517"/>
                  </a:lnTo>
                  <a:lnTo>
                    <a:pt x="384" y="515"/>
                  </a:lnTo>
                  <a:lnTo>
                    <a:pt x="383" y="512"/>
                  </a:lnTo>
                  <a:lnTo>
                    <a:pt x="382" y="509"/>
                  </a:lnTo>
                  <a:lnTo>
                    <a:pt x="382" y="507"/>
                  </a:lnTo>
                  <a:lnTo>
                    <a:pt x="382" y="504"/>
                  </a:lnTo>
                  <a:lnTo>
                    <a:pt x="383" y="501"/>
                  </a:lnTo>
                  <a:lnTo>
                    <a:pt x="386" y="495"/>
                  </a:lnTo>
                  <a:lnTo>
                    <a:pt x="390" y="487"/>
                  </a:lnTo>
                  <a:lnTo>
                    <a:pt x="395" y="481"/>
                  </a:lnTo>
                  <a:lnTo>
                    <a:pt x="400" y="473"/>
                  </a:lnTo>
                  <a:lnTo>
                    <a:pt x="405" y="466"/>
                  </a:lnTo>
                  <a:lnTo>
                    <a:pt x="410" y="458"/>
                  </a:lnTo>
                  <a:lnTo>
                    <a:pt x="414" y="450"/>
                  </a:lnTo>
                  <a:lnTo>
                    <a:pt x="416" y="442"/>
                  </a:lnTo>
                  <a:lnTo>
                    <a:pt x="417" y="438"/>
                  </a:lnTo>
                  <a:lnTo>
                    <a:pt x="417" y="433"/>
                  </a:lnTo>
                  <a:lnTo>
                    <a:pt x="416" y="429"/>
                  </a:lnTo>
                  <a:lnTo>
                    <a:pt x="415" y="424"/>
                  </a:lnTo>
                  <a:lnTo>
                    <a:pt x="413" y="419"/>
                  </a:lnTo>
                  <a:lnTo>
                    <a:pt x="410" y="415"/>
                  </a:lnTo>
                  <a:lnTo>
                    <a:pt x="404" y="407"/>
                  </a:lnTo>
                  <a:lnTo>
                    <a:pt x="400" y="404"/>
                  </a:lnTo>
                  <a:lnTo>
                    <a:pt x="396" y="400"/>
                  </a:lnTo>
                  <a:lnTo>
                    <a:pt x="388" y="395"/>
                  </a:lnTo>
                  <a:lnTo>
                    <a:pt x="383" y="392"/>
                  </a:lnTo>
                  <a:lnTo>
                    <a:pt x="377" y="390"/>
                  </a:lnTo>
                  <a:lnTo>
                    <a:pt x="367" y="387"/>
                  </a:lnTo>
                  <a:lnTo>
                    <a:pt x="362" y="385"/>
                  </a:lnTo>
                  <a:lnTo>
                    <a:pt x="357" y="384"/>
                  </a:lnTo>
                  <a:lnTo>
                    <a:pt x="346" y="383"/>
                  </a:lnTo>
                  <a:lnTo>
                    <a:pt x="335" y="383"/>
                  </a:lnTo>
                  <a:lnTo>
                    <a:pt x="325" y="383"/>
                  </a:lnTo>
                  <a:lnTo>
                    <a:pt x="314" y="385"/>
                  </a:lnTo>
                  <a:lnTo>
                    <a:pt x="304" y="388"/>
                  </a:lnTo>
                  <a:lnTo>
                    <a:pt x="299" y="390"/>
                  </a:lnTo>
                  <a:lnTo>
                    <a:pt x="294" y="392"/>
                  </a:lnTo>
                  <a:lnTo>
                    <a:pt x="285" y="396"/>
                  </a:lnTo>
                  <a:lnTo>
                    <a:pt x="281" y="399"/>
                  </a:lnTo>
                  <a:lnTo>
                    <a:pt x="277" y="402"/>
                  </a:lnTo>
                  <a:lnTo>
                    <a:pt x="270" y="409"/>
                  </a:lnTo>
                  <a:lnTo>
                    <a:pt x="267" y="412"/>
                  </a:lnTo>
                  <a:lnTo>
                    <a:pt x="264" y="416"/>
                  </a:lnTo>
                  <a:lnTo>
                    <a:pt x="262" y="421"/>
                  </a:lnTo>
                  <a:lnTo>
                    <a:pt x="260" y="425"/>
                  </a:lnTo>
                  <a:lnTo>
                    <a:pt x="259" y="431"/>
                  </a:lnTo>
                  <a:lnTo>
                    <a:pt x="258" y="435"/>
                  </a:lnTo>
                  <a:lnTo>
                    <a:pt x="258" y="440"/>
                  </a:lnTo>
                  <a:lnTo>
                    <a:pt x="258" y="444"/>
                  </a:lnTo>
                  <a:lnTo>
                    <a:pt x="259" y="448"/>
                  </a:lnTo>
                  <a:lnTo>
                    <a:pt x="260" y="452"/>
                  </a:lnTo>
                  <a:lnTo>
                    <a:pt x="263" y="460"/>
                  </a:lnTo>
                  <a:lnTo>
                    <a:pt x="268" y="467"/>
                  </a:lnTo>
                  <a:lnTo>
                    <a:pt x="273" y="475"/>
                  </a:lnTo>
                  <a:lnTo>
                    <a:pt x="277" y="482"/>
                  </a:lnTo>
                  <a:lnTo>
                    <a:pt x="282" y="488"/>
                  </a:lnTo>
                  <a:lnTo>
                    <a:pt x="286" y="495"/>
                  </a:lnTo>
                  <a:lnTo>
                    <a:pt x="288" y="501"/>
                  </a:lnTo>
                  <a:lnTo>
                    <a:pt x="289" y="504"/>
                  </a:lnTo>
                  <a:lnTo>
                    <a:pt x="289" y="507"/>
                  </a:lnTo>
                  <a:lnTo>
                    <a:pt x="289" y="509"/>
                  </a:lnTo>
                  <a:lnTo>
                    <a:pt x="288" y="512"/>
                  </a:lnTo>
                  <a:lnTo>
                    <a:pt x="287" y="514"/>
                  </a:lnTo>
                  <a:lnTo>
                    <a:pt x="285" y="517"/>
                  </a:lnTo>
                  <a:lnTo>
                    <a:pt x="282" y="519"/>
                  </a:lnTo>
                  <a:lnTo>
                    <a:pt x="279" y="521"/>
                  </a:lnTo>
                  <a:lnTo>
                    <a:pt x="274" y="523"/>
                  </a:lnTo>
                  <a:lnTo>
                    <a:pt x="269" y="525"/>
                  </a:lnTo>
                  <a:lnTo>
                    <a:pt x="0" y="525"/>
                  </a:lnTo>
                  <a:lnTo>
                    <a:pt x="0" y="0"/>
                  </a:lnTo>
                  <a:close/>
                </a:path>
              </a:pathLst>
            </a:custGeom>
            <a:solidFill>
              <a:schemeClr val="bg1"/>
            </a:solidFill>
            <a:ln w="6350" cmpd="sng">
              <a:solidFill>
                <a:schemeClr val="bg1"/>
              </a:solidFill>
              <a:round/>
              <a:headEnd/>
              <a:tailEnd/>
            </a:ln>
          </p:spPr>
          <p:txBody>
            <a:bodyPr/>
            <a:lstStyle/>
            <a:p>
              <a:pPr defTabSz="685783">
                <a:defRPr/>
              </a:pPr>
              <a:endParaRPr lang="en-US" sz="1400">
                <a:solidFill>
                  <a:srgbClr val="000000"/>
                </a:solidFill>
                <a:latin typeface="IBM Plex Sans"/>
              </a:endParaRPr>
            </a:p>
          </p:txBody>
        </p:sp>
        <p:sp>
          <p:nvSpPr>
            <p:cNvPr id="7" name="Freeform 30">
              <a:extLst>
                <a:ext uri="{FF2B5EF4-FFF2-40B4-BE49-F238E27FC236}">
                  <a16:creationId xmlns:a16="http://schemas.microsoft.com/office/drawing/2014/main" id="{135EFC00-A3BC-764D-A90E-F684BE993A66}"/>
                </a:ext>
              </a:extLst>
            </p:cNvPr>
            <p:cNvSpPr>
              <a:spLocks/>
            </p:cNvSpPr>
            <p:nvPr/>
          </p:nvSpPr>
          <p:spPr bwMode="gray">
            <a:xfrm>
              <a:off x="4265761" y="1159336"/>
              <a:ext cx="1404938" cy="971550"/>
            </a:xfrm>
            <a:custGeom>
              <a:avLst/>
              <a:gdLst>
                <a:gd name="T0" fmla="*/ 2147483646 w 822"/>
                <a:gd name="T1" fmla="*/ 2147483646 h 525"/>
                <a:gd name="T2" fmla="*/ 2147483646 w 822"/>
                <a:gd name="T3" fmla="*/ 2147483646 h 525"/>
                <a:gd name="T4" fmla="*/ 2147483646 w 822"/>
                <a:gd name="T5" fmla="*/ 2147483646 h 525"/>
                <a:gd name="T6" fmla="*/ 2147483646 w 822"/>
                <a:gd name="T7" fmla="*/ 2147483646 h 525"/>
                <a:gd name="T8" fmla="*/ 2147483646 w 822"/>
                <a:gd name="T9" fmla="*/ 2147483646 h 525"/>
                <a:gd name="T10" fmla="*/ 2147483646 w 822"/>
                <a:gd name="T11" fmla="*/ 2147483646 h 525"/>
                <a:gd name="T12" fmla="*/ 2147483646 w 822"/>
                <a:gd name="T13" fmla="*/ 2147483646 h 525"/>
                <a:gd name="T14" fmla="*/ 2147483646 w 822"/>
                <a:gd name="T15" fmla="*/ 2147483646 h 525"/>
                <a:gd name="T16" fmla="*/ 2147483646 w 822"/>
                <a:gd name="T17" fmla="*/ 2147483646 h 525"/>
                <a:gd name="T18" fmla="*/ 2147483646 w 822"/>
                <a:gd name="T19" fmla="*/ 2147483646 h 525"/>
                <a:gd name="T20" fmla="*/ 2147483646 w 822"/>
                <a:gd name="T21" fmla="*/ 2147483646 h 525"/>
                <a:gd name="T22" fmla="*/ 2147483646 w 822"/>
                <a:gd name="T23" fmla="*/ 2147483646 h 525"/>
                <a:gd name="T24" fmla="*/ 2147483646 w 822"/>
                <a:gd name="T25" fmla="*/ 2147483646 h 525"/>
                <a:gd name="T26" fmla="*/ 2147483646 w 822"/>
                <a:gd name="T27" fmla="*/ 2147483646 h 525"/>
                <a:gd name="T28" fmla="*/ 2147483646 w 822"/>
                <a:gd name="T29" fmla="*/ 2147483646 h 525"/>
                <a:gd name="T30" fmla="*/ 2147483646 w 822"/>
                <a:gd name="T31" fmla="*/ 2147483646 h 525"/>
                <a:gd name="T32" fmla="*/ 2147483646 w 822"/>
                <a:gd name="T33" fmla="*/ 2147483646 h 525"/>
                <a:gd name="T34" fmla="*/ 2147483646 w 822"/>
                <a:gd name="T35" fmla="*/ 2147483646 h 525"/>
                <a:gd name="T36" fmla="*/ 2147483646 w 822"/>
                <a:gd name="T37" fmla="*/ 2147483646 h 525"/>
                <a:gd name="T38" fmla="*/ 2147483646 w 822"/>
                <a:gd name="T39" fmla="*/ 2147483646 h 525"/>
                <a:gd name="T40" fmla="*/ 2147483646 w 822"/>
                <a:gd name="T41" fmla="*/ 2147483646 h 525"/>
                <a:gd name="T42" fmla="*/ 2147483646 w 822"/>
                <a:gd name="T43" fmla="*/ 2147483646 h 525"/>
                <a:gd name="T44" fmla="*/ 2147483646 w 822"/>
                <a:gd name="T45" fmla="*/ 2147483646 h 525"/>
                <a:gd name="T46" fmla="*/ 2147483646 w 822"/>
                <a:gd name="T47" fmla="*/ 2147483646 h 525"/>
                <a:gd name="T48" fmla="*/ 2147483646 w 822"/>
                <a:gd name="T49" fmla="*/ 2147483646 h 525"/>
                <a:gd name="T50" fmla="*/ 2147483646 w 822"/>
                <a:gd name="T51" fmla="*/ 2147483646 h 525"/>
                <a:gd name="T52" fmla="*/ 2147483646 w 822"/>
                <a:gd name="T53" fmla="*/ 2147483646 h 525"/>
                <a:gd name="T54" fmla="*/ 2147483646 w 822"/>
                <a:gd name="T55" fmla="*/ 2147483646 h 525"/>
                <a:gd name="T56" fmla="*/ 2147483646 w 822"/>
                <a:gd name="T57" fmla="*/ 2147483646 h 525"/>
                <a:gd name="T58" fmla="*/ 2147483646 w 822"/>
                <a:gd name="T59" fmla="*/ 2147483646 h 525"/>
                <a:gd name="T60" fmla="*/ 2147483646 w 822"/>
                <a:gd name="T61" fmla="*/ 2147483646 h 525"/>
                <a:gd name="T62" fmla="*/ 2147483646 w 822"/>
                <a:gd name="T63" fmla="*/ 2147483646 h 525"/>
                <a:gd name="T64" fmla="*/ 2147483646 w 822"/>
                <a:gd name="T65" fmla="*/ 2147483646 h 525"/>
                <a:gd name="T66" fmla="*/ 2147483646 w 822"/>
                <a:gd name="T67" fmla="*/ 2147483646 h 525"/>
                <a:gd name="T68" fmla="*/ 2147483646 w 822"/>
                <a:gd name="T69" fmla="*/ 2147483646 h 525"/>
                <a:gd name="T70" fmla="*/ 2147483646 w 822"/>
                <a:gd name="T71" fmla="*/ 2147483646 h 525"/>
                <a:gd name="T72" fmla="*/ 2147483646 w 822"/>
                <a:gd name="T73" fmla="*/ 2147483646 h 525"/>
                <a:gd name="T74" fmla="*/ 2147483646 w 822"/>
                <a:gd name="T75" fmla="*/ 2147483646 h 525"/>
                <a:gd name="T76" fmla="*/ 2147483646 w 822"/>
                <a:gd name="T77" fmla="*/ 2147483646 h 525"/>
                <a:gd name="T78" fmla="*/ 2147483646 w 822"/>
                <a:gd name="T79" fmla="*/ 2147483646 h 525"/>
                <a:gd name="T80" fmla="*/ 2147483646 w 822"/>
                <a:gd name="T81" fmla="*/ 2147483646 h 525"/>
                <a:gd name="T82" fmla="*/ 2147483646 w 822"/>
                <a:gd name="T83" fmla="*/ 2147483646 h 525"/>
                <a:gd name="T84" fmla="*/ 2147483646 w 822"/>
                <a:gd name="T85" fmla="*/ 2147483646 h 525"/>
                <a:gd name="T86" fmla="*/ 2147483646 w 822"/>
                <a:gd name="T87" fmla="*/ 2147483646 h 525"/>
                <a:gd name="T88" fmla="*/ 2147483646 w 822"/>
                <a:gd name="T89" fmla="*/ 2147483646 h 525"/>
                <a:gd name="T90" fmla="*/ 2147483646 w 822"/>
                <a:gd name="T91" fmla="*/ 2147483646 h 525"/>
                <a:gd name="T92" fmla="*/ 2147483646 w 822"/>
                <a:gd name="T93" fmla="*/ 2147483646 h 525"/>
                <a:gd name="T94" fmla="*/ 2147483646 w 822"/>
                <a:gd name="T95" fmla="*/ 2147483646 h 525"/>
                <a:gd name="T96" fmla="*/ 2147483646 w 822"/>
                <a:gd name="T97" fmla="*/ 2147483646 h 5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22"/>
                <a:gd name="T148" fmla="*/ 0 h 525"/>
                <a:gd name="T149" fmla="*/ 822 w 822"/>
                <a:gd name="T150" fmla="*/ 525 h 5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22" h="525">
                  <a:moveTo>
                    <a:pt x="822" y="525"/>
                  </a:moveTo>
                  <a:lnTo>
                    <a:pt x="549" y="525"/>
                  </a:lnTo>
                  <a:lnTo>
                    <a:pt x="542" y="522"/>
                  </a:lnTo>
                  <a:lnTo>
                    <a:pt x="536" y="520"/>
                  </a:lnTo>
                  <a:lnTo>
                    <a:pt x="532" y="516"/>
                  </a:lnTo>
                  <a:lnTo>
                    <a:pt x="530" y="515"/>
                  </a:lnTo>
                  <a:lnTo>
                    <a:pt x="529" y="513"/>
                  </a:lnTo>
                  <a:lnTo>
                    <a:pt x="528" y="510"/>
                  </a:lnTo>
                  <a:lnTo>
                    <a:pt x="527" y="506"/>
                  </a:lnTo>
                  <a:lnTo>
                    <a:pt x="528" y="502"/>
                  </a:lnTo>
                  <a:lnTo>
                    <a:pt x="529" y="498"/>
                  </a:lnTo>
                  <a:lnTo>
                    <a:pt x="534" y="489"/>
                  </a:lnTo>
                  <a:lnTo>
                    <a:pt x="540" y="479"/>
                  </a:lnTo>
                  <a:lnTo>
                    <a:pt x="550" y="466"/>
                  </a:lnTo>
                  <a:lnTo>
                    <a:pt x="555" y="458"/>
                  </a:lnTo>
                  <a:lnTo>
                    <a:pt x="558" y="451"/>
                  </a:lnTo>
                  <a:lnTo>
                    <a:pt x="560" y="445"/>
                  </a:lnTo>
                  <a:lnTo>
                    <a:pt x="561" y="442"/>
                  </a:lnTo>
                  <a:lnTo>
                    <a:pt x="561" y="438"/>
                  </a:lnTo>
                  <a:lnTo>
                    <a:pt x="561" y="432"/>
                  </a:lnTo>
                  <a:lnTo>
                    <a:pt x="560" y="425"/>
                  </a:lnTo>
                  <a:lnTo>
                    <a:pt x="559" y="422"/>
                  </a:lnTo>
                  <a:lnTo>
                    <a:pt x="558" y="420"/>
                  </a:lnTo>
                  <a:lnTo>
                    <a:pt x="556" y="416"/>
                  </a:lnTo>
                  <a:lnTo>
                    <a:pt x="554" y="412"/>
                  </a:lnTo>
                  <a:lnTo>
                    <a:pt x="551" y="408"/>
                  </a:lnTo>
                  <a:lnTo>
                    <a:pt x="548" y="405"/>
                  </a:lnTo>
                  <a:lnTo>
                    <a:pt x="544" y="402"/>
                  </a:lnTo>
                  <a:lnTo>
                    <a:pt x="536" y="396"/>
                  </a:lnTo>
                  <a:lnTo>
                    <a:pt x="531" y="393"/>
                  </a:lnTo>
                  <a:lnTo>
                    <a:pt x="527" y="391"/>
                  </a:lnTo>
                  <a:lnTo>
                    <a:pt x="520" y="389"/>
                  </a:lnTo>
                  <a:lnTo>
                    <a:pt x="515" y="387"/>
                  </a:lnTo>
                  <a:lnTo>
                    <a:pt x="504" y="384"/>
                  </a:lnTo>
                  <a:lnTo>
                    <a:pt x="498" y="383"/>
                  </a:lnTo>
                  <a:lnTo>
                    <a:pt x="492" y="383"/>
                  </a:lnTo>
                  <a:lnTo>
                    <a:pt x="480" y="382"/>
                  </a:lnTo>
                  <a:lnTo>
                    <a:pt x="468" y="383"/>
                  </a:lnTo>
                  <a:lnTo>
                    <a:pt x="457" y="385"/>
                  </a:lnTo>
                  <a:lnTo>
                    <a:pt x="445" y="388"/>
                  </a:lnTo>
                  <a:lnTo>
                    <a:pt x="439" y="391"/>
                  </a:lnTo>
                  <a:lnTo>
                    <a:pt x="434" y="393"/>
                  </a:lnTo>
                  <a:lnTo>
                    <a:pt x="429" y="396"/>
                  </a:lnTo>
                  <a:lnTo>
                    <a:pt x="424" y="399"/>
                  </a:lnTo>
                  <a:lnTo>
                    <a:pt x="420" y="403"/>
                  </a:lnTo>
                  <a:lnTo>
                    <a:pt x="416" y="407"/>
                  </a:lnTo>
                  <a:lnTo>
                    <a:pt x="412" y="411"/>
                  </a:lnTo>
                  <a:lnTo>
                    <a:pt x="409" y="416"/>
                  </a:lnTo>
                  <a:lnTo>
                    <a:pt x="406" y="420"/>
                  </a:lnTo>
                  <a:lnTo>
                    <a:pt x="404" y="425"/>
                  </a:lnTo>
                  <a:lnTo>
                    <a:pt x="403" y="431"/>
                  </a:lnTo>
                  <a:lnTo>
                    <a:pt x="402" y="435"/>
                  </a:lnTo>
                  <a:lnTo>
                    <a:pt x="402" y="439"/>
                  </a:lnTo>
                  <a:lnTo>
                    <a:pt x="403" y="444"/>
                  </a:lnTo>
                  <a:lnTo>
                    <a:pt x="404" y="448"/>
                  </a:lnTo>
                  <a:lnTo>
                    <a:pt x="405" y="452"/>
                  </a:lnTo>
                  <a:lnTo>
                    <a:pt x="408" y="460"/>
                  </a:lnTo>
                  <a:lnTo>
                    <a:pt x="412" y="468"/>
                  </a:lnTo>
                  <a:lnTo>
                    <a:pt x="417" y="475"/>
                  </a:lnTo>
                  <a:lnTo>
                    <a:pt x="422" y="482"/>
                  </a:lnTo>
                  <a:lnTo>
                    <a:pt x="427" y="488"/>
                  </a:lnTo>
                  <a:lnTo>
                    <a:pt x="431" y="495"/>
                  </a:lnTo>
                  <a:lnTo>
                    <a:pt x="433" y="501"/>
                  </a:lnTo>
                  <a:lnTo>
                    <a:pt x="434" y="504"/>
                  </a:lnTo>
                  <a:lnTo>
                    <a:pt x="434" y="507"/>
                  </a:lnTo>
                  <a:lnTo>
                    <a:pt x="434" y="509"/>
                  </a:lnTo>
                  <a:lnTo>
                    <a:pt x="433" y="512"/>
                  </a:lnTo>
                  <a:lnTo>
                    <a:pt x="432" y="514"/>
                  </a:lnTo>
                  <a:lnTo>
                    <a:pt x="430" y="517"/>
                  </a:lnTo>
                  <a:lnTo>
                    <a:pt x="427" y="519"/>
                  </a:lnTo>
                  <a:lnTo>
                    <a:pt x="423" y="521"/>
                  </a:lnTo>
                  <a:lnTo>
                    <a:pt x="419" y="523"/>
                  </a:lnTo>
                  <a:lnTo>
                    <a:pt x="413" y="525"/>
                  </a:lnTo>
                  <a:lnTo>
                    <a:pt x="142" y="525"/>
                  </a:lnTo>
                  <a:lnTo>
                    <a:pt x="142" y="327"/>
                  </a:lnTo>
                  <a:lnTo>
                    <a:pt x="138" y="317"/>
                  </a:lnTo>
                  <a:lnTo>
                    <a:pt x="134" y="311"/>
                  </a:lnTo>
                  <a:lnTo>
                    <a:pt x="132" y="309"/>
                  </a:lnTo>
                  <a:lnTo>
                    <a:pt x="129" y="308"/>
                  </a:lnTo>
                  <a:lnTo>
                    <a:pt x="127" y="307"/>
                  </a:lnTo>
                  <a:lnTo>
                    <a:pt x="124" y="307"/>
                  </a:lnTo>
                  <a:lnTo>
                    <a:pt x="121" y="308"/>
                  </a:lnTo>
                  <a:lnTo>
                    <a:pt x="118" y="309"/>
                  </a:lnTo>
                  <a:lnTo>
                    <a:pt x="112" y="312"/>
                  </a:lnTo>
                  <a:lnTo>
                    <a:pt x="106" y="316"/>
                  </a:lnTo>
                  <a:lnTo>
                    <a:pt x="98" y="321"/>
                  </a:lnTo>
                  <a:lnTo>
                    <a:pt x="83" y="331"/>
                  </a:lnTo>
                  <a:lnTo>
                    <a:pt x="79" y="333"/>
                  </a:lnTo>
                  <a:lnTo>
                    <a:pt x="76" y="336"/>
                  </a:lnTo>
                  <a:lnTo>
                    <a:pt x="72" y="338"/>
                  </a:lnTo>
                  <a:lnTo>
                    <a:pt x="68" y="339"/>
                  </a:lnTo>
                  <a:lnTo>
                    <a:pt x="59" y="342"/>
                  </a:lnTo>
                  <a:lnTo>
                    <a:pt x="55" y="342"/>
                  </a:lnTo>
                  <a:lnTo>
                    <a:pt x="51" y="342"/>
                  </a:lnTo>
                  <a:lnTo>
                    <a:pt x="47" y="341"/>
                  </a:lnTo>
                  <a:lnTo>
                    <a:pt x="43" y="340"/>
                  </a:lnTo>
                  <a:lnTo>
                    <a:pt x="38" y="338"/>
                  </a:lnTo>
                  <a:lnTo>
                    <a:pt x="34" y="336"/>
                  </a:lnTo>
                  <a:lnTo>
                    <a:pt x="26" y="329"/>
                  </a:lnTo>
                  <a:lnTo>
                    <a:pt x="22" y="325"/>
                  </a:lnTo>
                  <a:lnTo>
                    <a:pt x="19" y="321"/>
                  </a:lnTo>
                  <a:lnTo>
                    <a:pt x="12" y="313"/>
                  </a:lnTo>
                  <a:lnTo>
                    <a:pt x="10" y="308"/>
                  </a:lnTo>
                  <a:lnTo>
                    <a:pt x="8" y="304"/>
                  </a:lnTo>
                  <a:lnTo>
                    <a:pt x="4" y="293"/>
                  </a:lnTo>
                  <a:lnTo>
                    <a:pt x="3" y="287"/>
                  </a:lnTo>
                  <a:lnTo>
                    <a:pt x="2" y="282"/>
                  </a:lnTo>
                  <a:lnTo>
                    <a:pt x="1" y="272"/>
                  </a:lnTo>
                  <a:lnTo>
                    <a:pt x="0" y="261"/>
                  </a:lnTo>
                  <a:lnTo>
                    <a:pt x="1" y="250"/>
                  </a:lnTo>
                  <a:lnTo>
                    <a:pt x="3" y="240"/>
                  </a:lnTo>
                  <a:lnTo>
                    <a:pt x="6" y="229"/>
                  </a:lnTo>
                  <a:lnTo>
                    <a:pt x="8" y="224"/>
                  </a:lnTo>
                  <a:lnTo>
                    <a:pt x="10" y="219"/>
                  </a:lnTo>
                  <a:lnTo>
                    <a:pt x="14" y="210"/>
                  </a:lnTo>
                  <a:lnTo>
                    <a:pt x="18" y="206"/>
                  </a:lnTo>
                  <a:lnTo>
                    <a:pt x="21" y="202"/>
                  </a:lnTo>
                  <a:lnTo>
                    <a:pt x="27" y="195"/>
                  </a:lnTo>
                  <a:lnTo>
                    <a:pt x="31" y="192"/>
                  </a:lnTo>
                  <a:lnTo>
                    <a:pt x="35" y="190"/>
                  </a:lnTo>
                  <a:lnTo>
                    <a:pt x="40" y="187"/>
                  </a:lnTo>
                  <a:lnTo>
                    <a:pt x="44" y="185"/>
                  </a:lnTo>
                  <a:lnTo>
                    <a:pt x="49" y="184"/>
                  </a:lnTo>
                  <a:lnTo>
                    <a:pt x="53" y="183"/>
                  </a:lnTo>
                  <a:lnTo>
                    <a:pt x="57" y="183"/>
                  </a:lnTo>
                  <a:lnTo>
                    <a:pt x="61" y="183"/>
                  </a:lnTo>
                  <a:lnTo>
                    <a:pt x="66" y="184"/>
                  </a:lnTo>
                  <a:lnTo>
                    <a:pt x="70" y="185"/>
                  </a:lnTo>
                  <a:lnTo>
                    <a:pt x="78" y="189"/>
                  </a:lnTo>
                  <a:lnTo>
                    <a:pt x="85" y="193"/>
                  </a:lnTo>
                  <a:lnTo>
                    <a:pt x="92" y="198"/>
                  </a:lnTo>
                  <a:lnTo>
                    <a:pt x="99" y="203"/>
                  </a:lnTo>
                  <a:lnTo>
                    <a:pt x="107" y="207"/>
                  </a:lnTo>
                  <a:lnTo>
                    <a:pt x="113" y="211"/>
                  </a:lnTo>
                  <a:lnTo>
                    <a:pt x="119" y="214"/>
                  </a:lnTo>
                  <a:lnTo>
                    <a:pt x="121" y="215"/>
                  </a:lnTo>
                  <a:lnTo>
                    <a:pt x="124" y="215"/>
                  </a:lnTo>
                  <a:lnTo>
                    <a:pt x="127" y="215"/>
                  </a:lnTo>
                  <a:lnTo>
                    <a:pt x="129" y="214"/>
                  </a:lnTo>
                  <a:lnTo>
                    <a:pt x="132" y="213"/>
                  </a:lnTo>
                  <a:lnTo>
                    <a:pt x="134" y="211"/>
                  </a:lnTo>
                  <a:lnTo>
                    <a:pt x="138" y="205"/>
                  </a:lnTo>
                  <a:lnTo>
                    <a:pt x="140" y="201"/>
                  </a:lnTo>
                  <a:lnTo>
                    <a:pt x="142" y="196"/>
                  </a:lnTo>
                  <a:lnTo>
                    <a:pt x="142" y="0"/>
                  </a:lnTo>
                  <a:lnTo>
                    <a:pt x="822" y="0"/>
                  </a:lnTo>
                  <a:lnTo>
                    <a:pt x="822" y="525"/>
                  </a:lnTo>
                  <a:close/>
                </a:path>
              </a:pathLst>
            </a:custGeom>
            <a:solidFill>
              <a:schemeClr val="accent3"/>
            </a:solidFill>
            <a:ln w="6350" cmpd="sng">
              <a:solidFill>
                <a:schemeClr val="accent3"/>
              </a:solidFill>
              <a:round/>
              <a:headEnd/>
              <a:tailEnd/>
            </a:ln>
          </p:spPr>
          <p:txBody>
            <a:bodyPr/>
            <a:lstStyle/>
            <a:p>
              <a:pPr defTabSz="685783">
                <a:defRPr/>
              </a:pPr>
              <a:endParaRPr lang="en-US" sz="1400">
                <a:solidFill>
                  <a:srgbClr val="000000"/>
                </a:solidFill>
                <a:latin typeface="IBM Plex Sans"/>
              </a:endParaRPr>
            </a:p>
          </p:txBody>
        </p:sp>
        <p:sp>
          <p:nvSpPr>
            <p:cNvPr id="8" name="Text Box 13">
              <a:extLst>
                <a:ext uri="{FF2B5EF4-FFF2-40B4-BE49-F238E27FC236}">
                  <a16:creationId xmlns:a16="http://schemas.microsoft.com/office/drawing/2014/main" id="{2400AE9F-B175-0B46-8919-B66DBE81DD9D}"/>
                </a:ext>
              </a:extLst>
            </p:cNvPr>
            <p:cNvSpPr txBox="1">
              <a:spLocks noChangeArrowheads="1"/>
            </p:cNvSpPr>
            <p:nvPr/>
          </p:nvSpPr>
          <p:spPr bwMode="auto">
            <a:xfrm>
              <a:off x="3412572" y="1179589"/>
              <a:ext cx="1061735" cy="85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txBody>
            <a:bodyPr wrap="square" lIns="34290" rIns="34290" anchor="ctr" anchorCtr="1">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685783">
                <a:lnSpc>
                  <a:spcPct val="90000"/>
                </a:lnSpc>
                <a:buClr>
                  <a:srgbClr val="000000"/>
                </a:buClr>
                <a:defRPr/>
              </a:pPr>
              <a:r>
                <a:rPr lang="en-US" altLang="en-US" b="1" dirty="0">
                  <a:solidFill>
                    <a:srgbClr val="FFFFFF"/>
                  </a:solidFill>
                  <a:latin typeface="IBM Plex Sans"/>
                  <a:ea typeface="MS PGothic" charset="-128"/>
                </a:rPr>
                <a:t>Running App Connect on CP4i is straightforward – it’s handy to know what it looks like underneath though.</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r>
                <a:rPr lang="en-US" altLang="en-US" b="1" dirty="0">
                  <a:solidFill>
                    <a:srgbClr val="FFFFFF"/>
                  </a:solidFill>
                  <a:latin typeface="IBM Plex Sans"/>
                  <a:ea typeface="MS PGothic" charset="-128"/>
                </a:rPr>
                <a:t>CP4i makes running App Connect in containers a LOT easier.</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r>
                <a:rPr lang="en-US" altLang="en-US" b="1" dirty="0">
                  <a:solidFill>
                    <a:srgbClr val="FFFFFF"/>
                  </a:solidFill>
                  <a:latin typeface="IBM Plex Sans"/>
                  <a:ea typeface="MS PGothic" charset="-128"/>
                </a:rPr>
                <a:t>Bring your existing integrations along!</a:t>
              </a:r>
            </a:p>
          </p:txBody>
        </p:sp>
        <p:sp>
          <p:nvSpPr>
            <p:cNvPr id="9" name="Text Box 14">
              <a:extLst>
                <a:ext uri="{FF2B5EF4-FFF2-40B4-BE49-F238E27FC236}">
                  <a16:creationId xmlns:a16="http://schemas.microsoft.com/office/drawing/2014/main" id="{BD58EE0F-397F-A14E-B9F6-AC7615D36922}"/>
                </a:ext>
              </a:extLst>
            </p:cNvPr>
            <p:cNvSpPr txBox="1">
              <a:spLocks noChangeArrowheads="1"/>
            </p:cNvSpPr>
            <p:nvPr/>
          </p:nvSpPr>
          <p:spPr bwMode="auto">
            <a:xfrm>
              <a:off x="3390290" y="2137976"/>
              <a:ext cx="911490" cy="956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txBody>
            <a:bodyPr wrap="square" lIns="34290" rIns="34290" anchor="ctr" anchorCtr="1">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685783">
                <a:lnSpc>
                  <a:spcPct val="90000"/>
                </a:lnSpc>
                <a:buClr>
                  <a:srgbClr val="000000"/>
                </a:buClr>
                <a:defRPr/>
              </a:pPr>
              <a:r>
                <a:rPr lang="en-US" altLang="en-US" b="1" dirty="0">
                  <a:solidFill>
                    <a:srgbClr val="FFFFFF"/>
                  </a:solidFill>
                  <a:latin typeface="IBM Plex Sans"/>
                  <a:ea typeface="MS PGothic" charset="-128"/>
                </a:rPr>
                <a:t>Review your environment strategy</a:t>
              </a:r>
              <a:br>
                <a:rPr lang="en-US" altLang="en-US" b="1" dirty="0">
                  <a:solidFill>
                    <a:srgbClr val="FFFFFF"/>
                  </a:solidFill>
                  <a:latin typeface="IBM Plex Sans"/>
                  <a:ea typeface="MS PGothic" charset="-128"/>
                </a:rPr>
              </a:br>
              <a:br>
                <a:rPr lang="en-US" altLang="en-US" b="1" dirty="0">
                  <a:solidFill>
                    <a:srgbClr val="FFFFFF"/>
                  </a:solidFill>
                  <a:latin typeface="IBM Plex Sans"/>
                  <a:ea typeface="MS PGothic" charset="-128"/>
                </a:rPr>
              </a:br>
              <a:r>
                <a:rPr lang="en-US" altLang="en-US" b="1" dirty="0">
                  <a:solidFill>
                    <a:srgbClr val="FFFFFF"/>
                  </a:solidFill>
                  <a:latin typeface="IBM Plex Sans"/>
                  <a:ea typeface="MS PGothic" charset="-128"/>
                </a:rPr>
                <a:t>“What is an environment (for)?”</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r>
                <a:rPr lang="en-US" altLang="en-US" b="1" dirty="0">
                  <a:solidFill>
                    <a:srgbClr val="FFFFFF"/>
                  </a:solidFill>
                  <a:latin typeface="IBM Plex Sans"/>
                  <a:ea typeface="MS PGothic" charset="-128"/>
                </a:rPr>
                <a:t>“Environments” in CP4i are a lot more flexible!</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r>
                <a:rPr lang="en-US" altLang="en-US" b="1" dirty="0">
                  <a:solidFill>
                    <a:srgbClr val="FFFFFF"/>
                  </a:solidFill>
                  <a:latin typeface="IBM Plex Sans"/>
                  <a:ea typeface="MS PGothic" charset="-128"/>
                </a:rPr>
                <a:t>Lots of flexibility with </a:t>
              </a:r>
              <a:br>
                <a:rPr lang="en-US" altLang="en-US" b="1" dirty="0">
                  <a:solidFill>
                    <a:srgbClr val="FFFFFF"/>
                  </a:solidFill>
                  <a:latin typeface="IBM Plex Sans"/>
                  <a:ea typeface="MS PGothic" charset="-128"/>
                </a:rPr>
              </a:br>
              <a:r>
                <a:rPr lang="en-US" altLang="en-US" b="1" dirty="0">
                  <a:solidFill>
                    <a:srgbClr val="FFFFFF"/>
                  </a:solidFill>
                  <a:latin typeface="IBM Plex Sans"/>
                  <a:ea typeface="MS PGothic" charset="-128"/>
                </a:rPr>
                <a:t>multi-versions and </a:t>
              </a:r>
              <a:r>
                <a:rPr lang="en-US" altLang="en-US" b="1" dirty="0" err="1">
                  <a:solidFill>
                    <a:srgbClr val="FFFFFF"/>
                  </a:solidFill>
                  <a:latin typeface="IBM Plex Sans"/>
                  <a:ea typeface="MS PGothic" charset="-128"/>
                </a:rPr>
                <a:t>fixpacks</a:t>
              </a:r>
              <a:endParaRPr lang="en-US" altLang="en-US" b="1" dirty="0">
                <a:solidFill>
                  <a:srgbClr val="FFFFFF"/>
                </a:solidFill>
                <a:latin typeface="IBM Plex Sans"/>
                <a:ea typeface="MS PGothic" charset="-128"/>
              </a:endParaRPr>
            </a:p>
          </p:txBody>
        </p:sp>
        <p:sp>
          <p:nvSpPr>
            <p:cNvPr id="10" name="Text Box 15">
              <a:extLst>
                <a:ext uri="{FF2B5EF4-FFF2-40B4-BE49-F238E27FC236}">
                  <a16:creationId xmlns:a16="http://schemas.microsoft.com/office/drawing/2014/main" id="{F8BC8D7F-61F6-1F45-BAEA-FC7F48D4C452}"/>
                </a:ext>
              </a:extLst>
            </p:cNvPr>
            <p:cNvSpPr txBox="1">
              <a:spLocks noChangeArrowheads="1"/>
            </p:cNvSpPr>
            <p:nvPr/>
          </p:nvSpPr>
          <p:spPr bwMode="auto">
            <a:xfrm>
              <a:off x="4539426" y="1232259"/>
              <a:ext cx="1101687" cy="855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txBody>
            <a:bodyPr wrap="square" lIns="34290" rIns="34290" anchor="ctr" anchorCtr="1">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685783">
                <a:lnSpc>
                  <a:spcPct val="90000"/>
                </a:lnSpc>
                <a:buClr>
                  <a:srgbClr val="000000"/>
                </a:buClr>
                <a:defRPr/>
              </a:pPr>
              <a:r>
                <a:rPr lang="en-US" altLang="en-US" b="1" dirty="0">
                  <a:solidFill>
                    <a:srgbClr val="FFFFFF"/>
                  </a:solidFill>
                  <a:latin typeface="IBM Plex Sans"/>
                  <a:ea typeface="MS PGothic" charset="-128"/>
                </a:rPr>
                <a:t>Explore what CP4i and OpenShift can offer your App Connect flows.</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r>
                <a:rPr lang="en-US" altLang="en-US" b="1" dirty="0">
                  <a:solidFill>
                    <a:srgbClr val="FFFFFF"/>
                  </a:solidFill>
                  <a:latin typeface="IBM Plex Sans"/>
                  <a:ea typeface="MS PGothic" charset="-128"/>
                </a:rPr>
                <a:t>Built-in Monitoring, Logging and Tracing</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r>
                <a:rPr lang="en-US" altLang="en-US" b="1" dirty="0">
                  <a:solidFill>
                    <a:srgbClr val="FFFFFF"/>
                  </a:solidFill>
                  <a:latin typeface="IBM Plex Sans"/>
                  <a:ea typeface="MS PGothic" charset="-128"/>
                </a:rPr>
                <a:t>Leverage ‘Built in’ HA, Scaling, Security</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endParaRPr lang="en-US" altLang="en-US" b="1" dirty="0">
                <a:solidFill>
                  <a:srgbClr val="FFFFFF"/>
                </a:solidFill>
                <a:latin typeface="IBM Plex Sans"/>
                <a:ea typeface="MS PGothic" charset="-128"/>
              </a:endParaRPr>
            </a:p>
          </p:txBody>
        </p:sp>
        <p:sp>
          <p:nvSpPr>
            <p:cNvPr id="11" name="Text Box 16">
              <a:extLst>
                <a:ext uri="{FF2B5EF4-FFF2-40B4-BE49-F238E27FC236}">
                  <a16:creationId xmlns:a16="http://schemas.microsoft.com/office/drawing/2014/main" id="{6B79F574-1A5A-8E42-8C19-C47792E5ED33}"/>
                </a:ext>
              </a:extLst>
            </p:cNvPr>
            <p:cNvSpPr txBox="1">
              <a:spLocks noChangeArrowheads="1"/>
            </p:cNvSpPr>
            <p:nvPr/>
          </p:nvSpPr>
          <p:spPr bwMode="auto">
            <a:xfrm>
              <a:off x="4508429" y="2120948"/>
              <a:ext cx="1151335" cy="855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bg1"/>
                  </a:solidFill>
                  <a:miter lim="800000"/>
                  <a:headEnd/>
                  <a:tailEnd/>
                </a14:hiddenLine>
              </a:ext>
            </a:extLst>
          </p:spPr>
          <p:txBody>
            <a:bodyPr wrap="square" lIns="34290" rIns="34290" anchor="ctr" anchorCtr="1">
              <a:spAutoFit/>
            </a:bodyP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685783">
                <a:lnSpc>
                  <a:spcPct val="90000"/>
                </a:lnSpc>
                <a:buClr>
                  <a:srgbClr val="000000"/>
                </a:buClr>
                <a:defRPr/>
              </a:pPr>
              <a:r>
                <a:rPr lang="en-US" altLang="en-US" b="1" dirty="0">
                  <a:solidFill>
                    <a:srgbClr val="FFFFFF"/>
                  </a:solidFill>
                  <a:latin typeface="IBM Plex Sans"/>
                  <a:ea typeface="MS PGothic" charset="-128"/>
                </a:rPr>
                <a:t>Know how the deployment model works.</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r>
                <a:rPr lang="en-US" altLang="en-US" b="1" dirty="0">
                  <a:solidFill>
                    <a:srgbClr val="FFFFFF"/>
                  </a:solidFill>
                  <a:latin typeface="IBM Plex Sans"/>
                  <a:ea typeface="MS PGothic" charset="-128"/>
                </a:rPr>
                <a:t>Leverage CI/CD and </a:t>
              </a:r>
              <a:r>
                <a:rPr lang="en-US" altLang="en-US" b="1" dirty="0" err="1">
                  <a:solidFill>
                    <a:srgbClr val="FFFFFF"/>
                  </a:solidFill>
                  <a:latin typeface="IBM Plex Sans"/>
                  <a:ea typeface="MS PGothic" charset="-128"/>
                </a:rPr>
                <a:t>GitOps</a:t>
              </a:r>
              <a:r>
                <a:rPr lang="en-US" altLang="en-US" b="1" dirty="0">
                  <a:solidFill>
                    <a:srgbClr val="FFFFFF"/>
                  </a:solidFill>
                  <a:latin typeface="IBM Plex Sans"/>
                  <a:ea typeface="MS PGothic" charset="-128"/>
                </a:rPr>
                <a:t> – version your deploys declaratively.</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r>
                <a:rPr lang="en-US" altLang="en-US" b="1" dirty="0">
                  <a:solidFill>
                    <a:srgbClr val="FFFFFF"/>
                  </a:solidFill>
                  <a:latin typeface="IBM Plex Sans"/>
                  <a:ea typeface="MS PGothic" charset="-128"/>
                </a:rPr>
                <a:t>Be aware of ‘Baked’ and ‘Fried’ approaches</a:t>
              </a:r>
            </a:p>
            <a:p>
              <a:pPr defTabSz="685783">
                <a:lnSpc>
                  <a:spcPct val="90000"/>
                </a:lnSpc>
                <a:buClr>
                  <a:srgbClr val="000000"/>
                </a:buClr>
                <a:defRPr/>
              </a:pPr>
              <a:endParaRPr lang="en-US" altLang="en-US" b="1" dirty="0">
                <a:solidFill>
                  <a:srgbClr val="FFFFFF"/>
                </a:solidFill>
                <a:latin typeface="IBM Plex Sans"/>
                <a:ea typeface="MS PGothic" charset="-128"/>
              </a:endParaRPr>
            </a:p>
            <a:p>
              <a:pPr defTabSz="685783">
                <a:lnSpc>
                  <a:spcPct val="90000"/>
                </a:lnSpc>
                <a:buClr>
                  <a:srgbClr val="000000"/>
                </a:buClr>
                <a:defRPr/>
              </a:pPr>
              <a:r>
                <a:rPr lang="en-US" altLang="en-US" b="1" dirty="0">
                  <a:solidFill>
                    <a:srgbClr val="FFFFFF"/>
                  </a:solidFill>
                  <a:latin typeface="IBM Plex Sans"/>
                  <a:ea typeface="MS PGothic" charset="-128"/>
                </a:rPr>
                <a:t>Plan to upgrade to Operators</a:t>
              </a:r>
            </a:p>
          </p:txBody>
        </p:sp>
      </p:grpSp>
      <p:sp>
        <p:nvSpPr>
          <p:cNvPr id="13" name="Title 1">
            <a:extLst>
              <a:ext uri="{FF2B5EF4-FFF2-40B4-BE49-F238E27FC236}">
                <a16:creationId xmlns:a16="http://schemas.microsoft.com/office/drawing/2014/main" id="{2F246867-C593-1542-892D-762C717462DE}"/>
              </a:ext>
            </a:extLst>
          </p:cNvPr>
          <p:cNvSpPr txBox="1">
            <a:spLocks/>
          </p:cNvSpPr>
          <p:nvPr/>
        </p:nvSpPr>
        <p:spPr>
          <a:xfrm>
            <a:off x="219021" y="127691"/>
            <a:ext cx="8393113" cy="66040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pPr defTabSz="457189">
              <a:defRPr/>
            </a:pPr>
            <a:r>
              <a:rPr lang="en-US" sz="2800" dirty="0">
                <a:solidFill>
                  <a:srgbClr val="000000"/>
                </a:solidFill>
                <a:latin typeface="IBM Plex Sans"/>
              </a:rPr>
              <a:t>Key Takeaways</a:t>
            </a:r>
          </a:p>
        </p:txBody>
      </p:sp>
    </p:spTree>
    <p:extLst>
      <p:ext uri="{BB962C8B-B14F-4D97-AF65-F5344CB8AC3E}">
        <p14:creationId xmlns:p14="http://schemas.microsoft.com/office/powerpoint/2010/main" val="34033799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Thank you</a:t>
            </a:r>
          </a:p>
        </p:txBody>
      </p:sp>
      <p:sp>
        <p:nvSpPr>
          <p:cNvPr id="5" name="Text Placeholder 1"/>
          <p:cNvSpPr>
            <a:spLocks noGrp="1"/>
          </p:cNvSpPr>
          <p:nvPr>
            <p:ph type="body" sz="quarter" idx="13"/>
          </p:nvPr>
        </p:nvSpPr>
        <p:spPr>
          <a:xfrm>
            <a:off x="219455" y="1261872"/>
            <a:ext cx="6645579" cy="1309878"/>
          </a:xfrm>
        </p:spPr>
        <p:txBody>
          <a:bodyPr/>
          <a:lstStyle/>
          <a:p>
            <a:r>
              <a:rPr lang="en-US" sz="1800" dirty="0"/>
              <a:t>Andy Garratt</a:t>
            </a:r>
          </a:p>
          <a:p>
            <a:r>
              <a:rPr lang="en-US" sz="1800" dirty="0"/>
              <a:t>Offering Manager, IBM Cloud Pak for Integration</a:t>
            </a:r>
          </a:p>
          <a:p>
            <a:endParaRPr lang="en-US" sz="1800" dirty="0"/>
          </a:p>
          <a:p>
            <a:r>
              <a:rPr lang="en-US" sz="1800" dirty="0">
                <a:hlinkClick r:id="rId2"/>
              </a:rPr>
              <a:t>andyg@uk.ibm.com</a:t>
            </a:r>
            <a:endParaRPr lang="en-US" sz="1800" dirty="0"/>
          </a:p>
          <a:p>
            <a:endParaRPr lang="en-US" sz="1800" dirty="0"/>
          </a:p>
          <a:p>
            <a:r>
              <a:rPr lang="en-US" sz="1800" dirty="0"/>
              <a:t>https://www.ibm.com/cloud/cloud-pak-for-integration</a:t>
            </a:r>
          </a:p>
        </p:txBody>
      </p:sp>
      <p:sp>
        <p:nvSpPr>
          <p:cNvPr id="10" name="Text Placeholder 2">
            <a:extLst>
              <a:ext uri="{FF2B5EF4-FFF2-40B4-BE49-F238E27FC236}">
                <a16:creationId xmlns:a16="http://schemas.microsoft.com/office/drawing/2014/main" id="{DEE7A713-0090-C649-8140-85567F8C5B2E}"/>
              </a:ext>
            </a:extLst>
          </p:cNvPr>
          <p:cNvSpPr>
            <a:spLocks noGrp="1"/>
          </p:cNvSpPr>
          <p:nvPr>
            <p:ph type="body" sz="quarter" idx="14"/>
          </p:nvPr>
        </p:nvSpPr>
        <p:spPr/>
        <p:txBody>
          <a:bodyPr/>
          <a:lstStyle/>
          <a:p>
            <a:r>
              <a:rPr lang="en-US" dirty="0"/>
              <a:t>© Copyright IBM Corporation 2020.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ibm.com are trademarks of IBM Corp., registered in many jurisdictions worldwide. Other product and service names might be trademarks of IBM or other companies. A current list of IBM trademarks is available at </a:t>
            </a:r>
            <a:r>
              <a:rPr lang="en-US" dirty="0">
                <a:hlinkClick r:id="rId3"/>
              </a:rPr>
              <a:t>Copyright and trademark information</a:t>
            </a:r>
            <a:r>
              <a:rPr lang="en-US" dirty="0"/>
              <a:t>.</a:t>
            </a:r>
          </a:p>
        </p:txBody>
      </p:sp>
      <p:sp>
        <p:nvSpPr>
          <p:cNvPr id="4" name="Slide Number Placeholder"/>
          <p:cNvSpPr>
            <a:spLocks noGrp="1"/>
          </p:cNvSpPr>
          <p:nvPr>
            <p:ph type="sldNum" sz="quarter" idx="11"/>
          </p:nvPr>
        </p:nvSpPr>
        <p:spPr/>
        <p:txBody>
          <a:bodyPr/>
          <a:lstStyle/>
          <a:p>
            <a:fld id="{59395FB3-9C97-154F-86B2-7E381B951268}" type="slidenum">
              <a:rPr lang="en-US" smtClean="0"/>
              <a:pPr/>
              <a:t>117</a:t>
            </a:fld>
            <a:endParaRPr lang="en-US" dirty="0"/>
          </a:p>
        </p:txBody>
      </p:sp>
    </p:spTree>
    <p:extLst>
      <p:ext uri="{BB962C8B-B14F-4D97-AF65-F5344CB8AC3E}">
        <p14:creationId xmlns:p14="http://schemas.microsoft.com/office/powerpoint/2010/main" val="262197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210312" y="201168"/>
            <a:ext cx="4142232" cy="4294632"/>
          </a:xfrm>
        </p:spPr>
        <p:txBody>
          <a:bodyPr/>
          <a:lstStyle/>
          <a:p>
            <a:r>
              <a:rPr lang="en-US" dirty="0"/>
              <a:t>IBM sign-off</a:t>
            </a:r>
          </a:p>
        </p:txBody>
      </p:sp>
      <p:sp>
        <p:nvSpPr>
          <p:cNvPr id="3" name="Slide Number Placeholder"/>
          <p:cNvSpPr>
            <a:spLocks noGrp="1"/>
          </p:cNvSpPr>
          <p:nvPr>
            <p:ph type="sldNum" sz="quarter" idx="11"/>
          </p:nvPr>
        </p:nvSpPr>
        <p:spPr/>
        <p:txBody>
          <a:bodyPr/>
          <a:lstStyle/>
          <a:p>
            <a:fld id="{59395FB3-9C97-154F-86B2-7E381B951268}" type="slidenum">
              <a:rPr lang="en-US" smtClean="0"/>
              <a:pPr/>
              <a:t>118</a:t>
            </a:fld>
            <a:endParaRPr lang="en-US" dirty="0"/>
          </a:p>
        </p:txBody>
      </p:sp>
    </p:spTree>
    <p:extLst>
      <p:ext uri="{BB962C8B-B14F-4D97-AF65-F5344CB8AC3E}">
        <p14:creationId xmlns:p14="http://schemas.microsoft.com/office/powerpoint/2010/main" val="35412842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3FD867-2177-3B4B-8B89-51D2809DA927}"/>
              </a:ext>
            </a:extLst>
          </p:cNvPr>
          <p:cNvSpPr/>
          <p:nvPr/>
        </p:nvSpPr>
        <p:spPr>
          <a:xfrm>
            <a:off x="216801" y="201931"/>
            <a:ext cx="2785479" cy="445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073DAA-F26B-A94F-A7C5-C43DBF7AD077}"/>
              </a:ext>
            </a:extLst>
          </p:cNvPr>
          <p:cNvSpPr txBox="1"/>
          <p:nvPr/>
        </p:nvSpPr>
        <p:spPr>
          <a:xfrm>
            <a:off x="216801" y="201931"/>
            <a:ext cx="3630804" cy="248209"/>
          </a:xfrm>
          <a:prstGeom prst="rect">
            <a:avLst/>
          </a:prstGeom>
          <a:noFill/>
        </p:spPr>
        <p:txBody>
          <a:bodyPr wrap="square" rtlCol="0">
            <a:spAutoFit/>
          </a:bodyPr>
          <a:lstStyle/>
          <a:p>
            <a:r>
              <a:rPr lang="en-US" sz="1013" b="1" dirty="0">
                <a:solidFill>
                  <a:schemeClr val="bg1"/>
                </a:solidFill>
                <a:latin typeface="IBM Plex Sans" panose="020B0503050203000203" pitchFamily="34" charset="77"/>
              </a:rPr>
              <a:t>Integration Technical Conference 2020</a:t>
            </a:r>
          </a:p>
        </p:txBody>
      </p:sp>
      <p:sp>
        <p:nvSpPr>
          <p:cNvPr id="6" name="TextBox 5"/>
          <p:cNvSpPr txBox="1"/>
          <p:nvPr/>
        </p:nvSpPr>
        <p:spPr>
          <a:xfrm>
            <a:off x="234781" y="725698"/>
            <a:ext cx="4021909" cy="1754326"/>
          </a:xfrm>
          <a:prstGeom prst="rect">
            <a:avLst/>
          </a:prstGeom>
          <a:noFill/>
        </p:spPr>
        <p:txBody>
          <a:bodyPr wrap="square" rtlCol="0">
            <a:spAutoFit/>
          </a:bodyPr>
          <a:lstStyle/>
          <a:p>
            <a:pPr defTabSz="685800"/>
            <a:r>
              <a:rPr lang="en-GB" sz="2700" spc="-113" dirty="0">
                <a:solidFill>
                  <a:srgbClr val="FFFFFF"/>
                </a:solidFill>
                <a:latin typeface="IBM Plex Sans Text" charset="0"/>
                <a:ea typeface="IBM Plex Sans Text" charset="0"/>
                <a:cs typeface="IBM Plex Sans Text" charset="0"/>
              </a:rPr>
              <a:t>A08:</a:t>
            </a:r>
            <a:br>
              <a:rPr lang="en-GB" sz="2700" spc="-113" dirty="0">
                <a:solidFill>
                  <a:srgbClr val="FFFFFF"/>
                </a:solidFill>
                <a:latin typeface="IBM Plex Sans Text" charset="0"/>
                <a:ea typeface="IBM Plex Sans Text" charset="0"/>
                <a:cs typeface="IBM Plex Sans Text" charset="0"/>
              </a:rPr>
            </a:br>
            <a:r>
              <a:rPr lang="en-GB" sz="2700" spc="-113" dirty="0">
                <a:solidFill>
                  <a:srgbClr val="FFFFFF"/>
                </a:solidFill>
                <a:latin typeface="IBM Plex Sans Text" charset="0"/>
                <a:ea typeface="IBM Plex Sans Text" charset="0"/>
                <a:cs typeface="IBM Plex Sans Text" charset="0"/>
              </a:rPr>
              <a:t>Practical Considerations for moving to a more Agile Integration Architecture</a:t>
            </a:r>
            <a:endParaRPr lang="en-US" sz="2700" dirty="0">
              <a:solidFill>
                <a:srgbClr val="FFFFFF"/>
              </a:solidFill>
              <a:latin typeface="IBM Plex Sans Text" charset="0"/>
              <a:ea typeface="IBM Plex Sans Text" charset="0"/>
              <a:cs typeface="IBM Plex Sans Text" charset="0"/>
            </a:endParaRPr>
          </a:p>
        </p:txBody>
      </p:sp>
      <p:sp>
        <p:nvSpPr>
          <p:cNvPr id="7" name="TextBox 6"/>
          <p:cNvSpPr txBox="1"/>
          <p:nvPr/>
        </p:nvSpPr>
        <p:spPr>
          <a:xfrm>
            <a:off x="0" y="2663477"/>
            <a:ext cx="4733459" cy="369332"/>
          </a:xfrm>
          <a:prstGeom prst="rect">
            <a:avLst/>
          </a:prstGeom>
          <a:noFill/>
        </p:spPr>
        <p:txBody>
          <a:bodyPr wrap="square" rtlCol="0">
            <a:spAutoFit/>
          </a:bodyPr>
          <a:lstStyle/>
          <a:p>
            <a:pPr defTabSz="685800"/>
            <a:r>
              <a:rPr lang="en-US" sz="1800" spc="-113" dirty="0">
                <a:solidFill>
                  <a:srgbClr val="FFFFFF"/>
                </a:solidFill>
                <a:latin typeface="IBM Plex Sans Light" panose="020B0403050203000203" pitchFamily="34" charset="77"/>
                <a:ea typeface="IBM Plex Sans Text" charset="0"/>
                <a:cs typeface="IBM Plex Sans Text" charset="0"/>
              </a:rPr>
              <a:t>Using App Connect with Cloud Pak for Integration</a:t>
            </a:r>
            <a:endParaRPr lang="en-US" sz="1800" dirty="0">
              <a:solidFill>
                <a:srgbClr val="FFFFFF"/>
              </a:solidFill>
              <a:latin typeface="IBM Plex Sans Light" panose="020B0403050203000203" pitchFamily="34" charset="77"/>
              <a:ea typeface="IBM Plex Sans Text" charset="0"/>
              <a:cs typeface="IBM Plex Sans Text" charset="0"/>
            </a:endParaRPr>
          </a:p>
        </p:txBody>
      </p:sp>
      <p:sp>
        <p:nvSpPr>
          <p:cNvPr id="4" name="TextBox 3">
            <a:extLst>
              <a:ext uri="{FF2B5EF4-FFF2-40B4-BE49-F238E27FC236}">
                <a16:creationId xmlns:a16="http://schemas.microsoft.com/office/drawing/2014/main" id="{580E7EFA-4787-9349-819B-ED71C29104C1}"/>
              </a:ext>
            </a:extLst>
          </p:cNvPr>
          <p:cNvSpPr txBox="1"/>
          <p:nvPr/>
        </p:nvSpPr>
        <p:spPr>
          <a:xfrm>
            <a:off x="301784" y="3200210"/>
            <a:ext cx="3684147" cy="507831"/>
          </a:xfrm>
          <a:prstGeom prst="rect">
            <a:avLst/>
          </a:prstGeom>
          <a:noFill/>
        </p:spPr>
        <p:txBody>
          <a:bodyPr wrap="square" rtlCol="0">
            <a:spAutoFit/>
          </a:bodyPr>
          <a:lstStyle/>
          <a:p>
            <a:pPr defTabSz="685800"/>
            <a:r>
              <a:rPr lang="en-US" spc="-113" dirty="0">
                <a:solidFill>
                  <a:srgbClr val="FFFFFF"/>
                </a:solidFill>
                <a:latin typeface="IBM Plex Sans Light" panose="020B0403050203000203" pitchFamily="34" charset="77"/>
                <a:ea typeface="IBM Plex Sans Text" charset="0"/>
                <a:cs typeface="IBM Plex Sans Text" charset="0"/>
              </a:rPr>
              <a:t>Andy Garratt, IBM UK</a:t>
            </a:r>
          </a:p>
          <a:p>
            <a:pPr defTabSz="685800"/>
            <a:r>
              <a:rPr lang="en-US" spc="-113" dirty="0" err="1">
                <a:solidFill>
                  <a:srgbClr val="FFFFFF"/>
                </a:solidFill>
                <a:latin typeface="IBM Plex Sans Light" panose="020B0403050203000203" pitchFamily="34" charset="77"/>
                <a:ea typeface="IBM Plex Sans Text" charset="0"/>
                <a:cs typeface="IBM Plex Sans Text" charset="0"/>
              </a:rPr>
              <a:t>andyg@uk.ibm.com</a:t>
            </a:r>
            <a:endParaRPr lang="en-US" dirty="0">
              <a:solidFill>
                <a:srgbClr val="FFFFFF"/>
              </a:solidFill>
              <a:latin typeface="IBM Plex Sans Light" panose="020B0403050203000203" pitchFamily="34" charset="77"/>
              <a:ea typeface="IBM Plex Sans Text" charset="0"/>
              <a:cs typeface="IBM Plex Sans Text" charset="0"/>
            </a:endParaRPr>
          </a:p>
        </p:txBody>
      </p:sp>
      <p:sp>
        <p:nvSpPr>
          <p:cNvPr id="10" name="Rectangle 9">
            <a:extLst>
              <a:ext uri="{FF2B5EF4-FFF2-40B4-BE49-F238E27FC236}">
                <a16:creationId xmlns:a16="http://schemas.microsoft.com/office/drawing/2014/main" id="{750F8E1E-CE2A-954E-A323-5C42D6753D24}"/>
              </a:ext>
            </a:extLst>
          </p:cNvPr>
          <p:cNvSpPr/>
          <p:nvPr/>
        </p:nvSpPr>
        <p:spPr>
          <a:xfrm>
            <a:off x="132981" y="3730217"/>
            <a:ext cx="1261479" cy="13183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ight&#10;&#10;Description automatically generated">
            <a:extLst>
              <a:ext uri="{FF2B5EF4-FFF2-40B4-BE49-F238E27FC236}">
                <a16:creationId xmlns:a16="http://schemas.microsoft.com/office/drawing/2014/main" id="{31091EB2-9B3D-9848-9DCE-248887438EBF}"/>
              </a:ext>
            </a:extLst>
          </p:cNvPr>
          <p:cNvPicPr>
            <a:picLocks noChangeAspect="1"/>
          </p:cNvPicPr>
          <p:nvPr/>
        </p:nvPicPr>
        <p:blipFill>
          <a:blip r:embed="rId3"/>
          <a:stretch>
            <a:fillRect/>
          </a:stretch>
        </p:blipFill>
        <p:spPr>
          <a:xfrm>
            <a:off x="268702" y="3953102"/>
            <a:ext cx="929400" cy="929400"/>
          </a:xfrm>
          <a:prstGeom prst="rect">
            <a:avLst/>
          </a:prstGeom>
        </p:spPr>
      </p:pic>
    </p:spTree>
    <p:extLst>
      <p:ext uri="{BB962C8B-B14F-4D97-AF65-F5344CB8AC3E}">
        <p14:creationId xmlns:p14="http://schemas.microsoft.com/office/powerpoint/2010/main" val="3891492985"/>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3FD867-2177-3B4B-8B89-51D2809DA927}"/>
              </a:ext>
            </a:extLst>
          </p:cNvPr>
          <p:cNvSpPr/>
          <p:nvPr/>
        </p:nvSpPr>
        <p:spPr>
          <a:xfrm>
            <a:off x="216801" y="201931"/>
            <a:ext cx="2785479" cy="445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073DAA-F26B-A94F-A7C5-C43DBF7AD077}"/>
              </a:ext>
            </a:extLst>
          </p:cNvPr>
          <p:cNvSpPr txBox="1"/>
          <p:nvPr/>
        </p:nvSpPr>
        <p:spPr>
          <a:xfrm>
            <a:off x="216801" y="201931"/>
            <a:ext cx="3630804" cy="248209"/>
          </a:xfrm>
          <a:prstGeom prst="rect">
            <a:avLst/>
          </a:prstGeom>
          <a:noFill/>
        </p:spPr>
        <p:txBody>
          <a:bodyPr wrap="square" rtlCol="0">
            <a:spAutoFit/>
          </a:bodyPr>
          <a:lstStyle/>
          <a:p>
            <a:r>
              <a:rPr lang="en-US" sz="1013" b="1" dirty="0">
                <a:solidFill>
                  <a:schemeClr val="bg1"/>
                </a:solidFill>
                <a:latin typeface="IBM Plex Sans" panose="020B0503050203000203" pitchFamily="34" charset="77"/>
              </a:rPr>
              <a:t>Integration Technical Conference 2020</a:t>
            </a:r>
          </a:p>
        </p:txBody>
      </p:sp>
      <p:sp>
        <p:nvSpPr>
          <p:cNvPr id="6" name="TextBox 5"/>
          <p:cNvSpPr txBox="1"/>
          <p:nvPr/>
        </p:nvSpPr>
        <p:spPr>
          <a:xfrm>
            <a:off x="234781" y="725698"/>
            <a:ext cx="4021909" cy="1754326"/>
          </a:xfrm>
          <a:prstGeom prst="rect">
            <a:avLst/>
          </a:prstGeom>
          <a:noFill/>
        </p:spPr>
        <p:txBody>
          <a:bodyPr wrap="square" rtlCol="0">
            <a:spAutoFit/>
          </a:bodyPr>
          <a:lstStyle/>
          <a:p>
            <a:pPr defTabSz="685800"/>
            <a:r>
              <a:rPr lang="en-GB" sz="2700" spc="-113" dirty="0">
                <a:solidFill>
                  <a:srgbClr val="FFFFFF"/>
                </a:solidFill>
                <a:latin typeface="IBM Plex Sans Text" charset="0"/>
                <a:ea typeface="IBM Plex Sans Text" charset="0"/>
                <a:cs typeface="IBM Plex Sans Text" charset="0"/>
              </a:rPr>
              <a:t>A08:</a:t>
            </a:r>
            <a:br>
              <a:rPr lang="en-GB" sz="2700" spc="-113" dirty="0">
                <a:solidFill>
                  <a:srgbClr val="FFFFFF"/>
                </a:solidFill>
                <a:latin typeface="IBM Plex Sans Text" charset="0"/>
                <a:ea typeface="IBM Plex Sans Text" charset="0"/>
                <a:cs typeface="IBM Plex Sans Text" charset="0"/>
              </a:rPr>
            </a:br>
            <a:r>
              <a:rPr lang="en-GB" sz="2700" spc="-113" dirty="0">
                <a:solidFill>
                  <a:srgbClr val="FFFFFF"/>
                </a:solidFill>
                <a:latin typeface="IBM Plex Sans Text" charset="0"/>
                <a:ea typeface="IBM Plex Sans Text" charset="0"/>
                <a:cs typeface="IBM Plex Sans Text" charset="0"/>
              </a:rPr>
              <a:t>Practical Considerations for moving to a more Agile Integration Architecture</a:t>
            </a:r>
            <a:endParaRPr lang="en-US" sz="2700" dirty="0">
              <a:solidFill>
                <a:srgbClr val="FFFFFF"/>
              </a:solidFill>
              <a:latin typeface="IBM Plex Sans Text" charset="0"/>
              <a:ea typeface="IBM Plex Sans Text" charset="0"/>
              <a:cs typeface="IBM Plex Sans Text" charset="0"/>
            </a:endParaRPr>
          </a:p>
        </p:txBody>
      </p:sp>
      <p:sp>
        <p:nvSpPr>
          <p:cNvPr id="7" name="TextBox 6"/>
          <p:cNvSpPr txBox="1"/>
          <p:nvPr/>
        </p:nvSpPr>
        <p:spPr>
          <a:xfrm>
            <a:off x="0" y="2663477"/>
            <a:ext cx="4733459" cy="369332"/>
          </a:xfrm>
          <a:prstGeom prst="rect">
            <a:avLst/>
          </a:prstGeom>
          <a:noFill/>
        </p:spPr>
        <p:txBody>
          <a:bodyPr wrap="square" rtlCol="0">
            <a:spAutoFit/>
          </a:bodyPr>
          <a:lstStyle/>
          <a:p>
            <a:pPr defTabSz="685800"/>
            <a:r>
              <a:rPr lang="en-US" sz="1800" spc="-113" dirty="0">
                <a:solidFill>
                  <a:srgbClr val="FFFFFF"/>
                </a:solidFill>
                <a:latin typeface="IBM Plex Sans Light" panose="020B0403050203000203" pitchFamily="34" charset="77"/>
                <a:ea typeface="IBM Plex Sans Text" charset="0"/>
                <a:cs typeface="IBM Plex Sans Text" charset="0"/>
              </a:rPr>
              <a:t>Using App Connect with Cloud Pak for Integration</a:t>
            </a:r>
            <a:endParaRPr lang="en-US" sz="1800" dirty="0">
              <a:solidFill>
                <a:srgbClr val="FFFFFF"/>
              </a:solidFill>
              <a:latin typeface="IBM Plex Sans Light" panose="020B0403050203000203" pitchFamily="34" charset="77"/>
              <a:ea typeface="IBM Plex Sans Text" charset="0"/>
              <a:cs typeface="IBM Plex Sans Text" charset="0"/>
            </a:endParaRPr>
          </a:p>
        </p:txBody>
      </p:sp>
      <p:sp>
        <p:nvSpPr>
          <p:cNvPr id="4" name="TextBox 3">
            <a:extLst>
              <a:ext uri="{FF2B5EF4-FFF2-40B4-BE49-F238E27FC236}">
                <a16:creationId xmlns:a16="http://schemas.microsoft.com/office/drawing/2014/main" id="{580E7EFA-4787-9349-819B-ED71C29104C1}"/>
              </a:ext>
            </a:extLst>
          </p:cNvPr>
          <p:cNvSpPr txBox="1"/>
          <p:nvPr/>
        </p:nvSpPr>
        <p:spPr>
          <a:xfrm>
            <a:off x="301784" y="3200210"/>
            <a:ext cx="3684147" cy="507831"/>
          </a:xfrm>
          <a:prstGeom prst="rect">
            <a:avLst/>
          </a:prstGeom>
          <a:noFill/>
        </p:spPr>
        <p:txBody>
          <a:bodyPr wrap="square" rtlCol="0">
            <a:spAutoFit/>
          </a:bodyPr>
          <a:lstStyle/>
          <a:p>
            <a:pPr defTabSz="685800"/>
            <a:r>
              <a:rPr lang="en-US" spc="-113" dirty="0">
                <a:solidFill>
                  <a:srgbClr val="FFFFFF"/>
                </a:solidFill>
                <a:latin typeface="IBM Plex Sans Light" panose="020B0403050203000203" pitchFamily="34" charset="77"/>
                <a:ea typeface="IBM Plex Sans Text" charset="0"/>
                <a:cs typeface="IBM Plex Sans Text" charset="0"/>
              </a:rPr>
              <a:t>Andy Garratt, IBM UK</a:t>
            </a:r>
          </a:p>
          <a:p>
            <a:pPr defTabSz="685800"/>
            <a:r>
              <a:rPr lang="en-US" spc="-113" dirty="0" err="1">
                <a:solidFill>
                  <a:srgbClr val="FFFFFF"/>
                </a:solidFill>
                <a:latin typeface="IBM Plex Sans Light" panose="020B0403050203000203" pitchFamily="34" charset="77"/>
                <a:ea typeface="IBM Plex Sans Text" charset="0"/>
                <a:cs typeface="IBM Plex Sans Text" charset="0"/>
              </a:rPr>
              <a:t>andyg@uk.ibm.com</a:t>
            </a:r>
            <a:endParaRPr lang="en-US" dirty="0">
              <a:solidFill>
                <a:srgbClr val="FFFFFF"/>
              </a:solidFill>
              <a:latin typeface="IBM Plex Sans Light" panose="020B0403050203000203" pitchFamily="34" charset="77"/>
              <a:ea typeface="IBM Plex Sans Text" charset="0"/>
              <a:cs typeface="IBM Plex Sans Text" charset="0"/>
            </a:endParaRPr>
          </a:p>
        </p:txBody>
      </p:sp>
      <p:sp>
        <p:nvSpPr>
          <p:cNvPr id="10" name="Rectangle 9">
            <a:extLst>
              <a:ext uri="{FF2B5EF4-FFF2-40B4-BE49-F238E27FC236}">
                <a16:creationId xmlns:a16="http://schemas.microsoft.com/office/drawing/2014/main" id="{750F8E1E-CE2A-954E-A323-5C42D6753D24}"/>
              </a:ext>
            </a:extLst>
          </p:cNvPr>
          <p:cNvSpPr/>
          <p:nvPr/>
        </p:nvSpPr>
        <p:spPr>
          <a:xfrm>
            <a:off x="132981" y="3730217"/>
            <a:ext cx="1261479" cy="13183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light&#10;&#10;Description automatically generated">
            <a:extLst>
              <a:ext uri="{FF2B5EF4-FFF2-40B4-BE49-F238E27FC236}">
                <a16:creationId xmlns:a16="http://schemas.microsoft.com/office/drawing/2014/main" id="{31091EB2-9B3D-9848-9DCE-248887438EBF}"/>
              </a:ext>
            </a:extLst>
          </p:cNvPr>
          <p:cNvPicPr>
            <a:picLocks noChangeAspect="1"/>
          </p:cNvPicPr>
          <p:nvPr/>
        </p:nvPicPr>
        <p:blipFill>
          <a:blip r:embed="rId3"/>
          <a:stretch>
            <a:fillRect/>
          </a:stretch>
        </p:blipFill>
        <p:spPr>
          <a:xfrm>
            <a:off x="268702" y="3953102"/>
            <a:ext cx="929400" cy="929400"/>
          </a:xfrm>
          <a:prstGeom prst="rect">
            <a:avLst/>
          </a:prstGeom>
        </p:spPr>
      </p:pic>
      <p:sp>
        <p:nvSpPr>
          <p:cNvPr id="9" name="Rounded Rectangle 8">
            <a:extLst>
              <a:ext uri="{FF2B5EF4-FFF2-40B4-BE49-F238E27FC236}">
                <a16:creationId xmlns:a16="http://schemas.microsoft.com/office/drawing/2014/main" id="{3C0ACD8F-7DC6-6942-8115-6A2B4BA156F5}"/>
              </a:ext>
            </a:extLst>
          </p:cNvPr>
          <p:cNvSpPr/>
          <p:nvPr/>
        </p:nvSpPr>
        <p:spPr>
          <a:xfrm>
            <a:off x="203322" y="1147758"/>
            <a:ext cx="4021909" cy="141026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501827849"/>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9"/>
          </p:nvPr>
        </p:nvSpPr>
        <p:spPr/>
        <p:txBody>
          <a:bodyPr/>
          <a:lstStyle/>
          <a:p>
            <a:r>
              <a:rPr lang="en-US" b="1" dirty="0"/>
              <a:t>Risk Free Deployment</a:t>
            </a:r>
          </a:p>
          <a:p>
            <a:endParaRPr lang="en-US" dirty="0"/>
          </a:p>
          <a:p>
            <a:endParaRPr lang="en-US" dirty="0"/>
          </a:p>
        </p:txBody>
      </p:sp>
      <p:sp>
        <p:nvSpPr>
          <p:cNvPr id="5" name="Content Placeholder 4"/>
          <p:cNvSpPr>
            <a:spLocks noGrp="1"/>
          </p:cNvSpPr>
          <p:nvPr>
            <p:ph sz="quarter" idx="20"/>
          </p:nvPr>
        </p:nvSpPr>
        <p:spPr>
          <a:solidFill>
            <a:schemeClr val="accent3">
              <a:lumMod val="75000"/>
            </a:schemeClr>
          </a:solidFill>
        </p:spPr>
        <p:txBody>
          <a:bodyPr/>
          <a:lstStyle/>
          <a:p>
            <a:r>
              <a:rPr lang="en-US" sz="1600" b="1" dirty="0"/>
              <a:t>Cloud / Location Independence and portability</a:t>
            </a:r>
          </a:p>
          <a:p>
            <a:endParaRPr lang="en-US" dirty="0"/>
          </a:p>
          <a:p>
            <a:endParaRPr lang="en-US" dirty="0"/>
          </a:p>
          <a:p>
            <a:endParaRPr lang="en-US" dirty="0"/>
          </a:p>
        </p:txBody>
      </p:sp>
      <p:sp>
        <p:nvSpPr>
          <p:cNvPr id="6" name="Content Placeholder 5"/>
          <p:cNvSpPr>
            <a:spLocks noGrp="1"/>
          </p:cNvSpPr>
          <p:nvPr>
            <p:ph sz="quarter" idx="21"/>
          </p:nvPr>
        </p:nvSpPr>
        <p:spPr>
          <a:solidFill>
            <a:schemeClr val="accent2"/>
          </a:solidFill>
        </p:spPr>
        <p:txBody>
          <a:bodyPr/>
          <a:lstStyle/>
          <a:p>
            <a:r>
              <a:rPr lang="en-US" sz="1600" b="1" dirty="0"/>
              <a:t>Embrace DevOps</a:t>
            </a:r>
            <a:endParaRPr lang="en-US" b="1" dirty="0"/>
          </a:p>
        </p:txBody>
      </p:sp>
      <p:sp>
        <p:nvSpPr>
          <p:cNvPr id="7" name="Content Placeholder 6"/>
          <p:cNvSpPr>
            <a:spLocks noGrp="1"/>
          </p:cNvSpPr>
          <p:nvPr>
            <p:ph sz="quarter" idx="22"/>
          </p:nvPr>
        </p:nvSpPr>
        <p:spPr>
          <a:solidFill>
            <a:schemeClr val="accent1"/>
          </a:solidFill>
        </p:spPr>
        <p:txBody>
          <a:bodyPr/>
          <a:lstStyle/>
          <a:p>
            <a:r>
              <a:rPr lang="en-US" sz="1600" b="1" dirty="0"/>
              <a:t>Escape the “backlog trap”</a:t>
            </a:r>
          </a:p>
          <a:p>
            <a:endParaRPr lang="en-US" dirty="0"/>
          </a:p>
        </p:txBody>
      </p:sp>
      <p:sp>
        <p:nvSpPr>
          <p:cNvPr id="2" name="Slide Number Placeholder 1"/>
          <p:cNvSpPr>
            <a:spLocks noGrp="1"/>
          </p:cNvSpPr>
          <p:nvPr>
            <p:ph type="sldNum" sz="quarter" idx="10"/>
          </p:nvPr>
        </p:nvSpPr>
        <p:spPr>
          <a:xfrm>
            <a:off x="6858000" y="4826480"/>
            <a:ext cx="2057400" cy="137160"/>
          </a:xfrm>
          <a:prstGeom prst="rect">
            <a:avLst/>
          </a:prstGeom>
        </p:spPr>
        <p:txBody>
          <a:bodyPr vert="horz" lIns="0" tIns="0" rIns="0" bIns="0" rtlCol="0" anchor="ctr"/>
          <a:lstStyle>
            <a:defPPr>
              <a:defRPr lang="en-US"/>
            </a:defPPr>
            <a:lvl1pPr marL="0" algn="r" defTabSz="685783" rtl="0" eaLnBrk="1" latinLnBrk="0" hangingPunct="1">
              <a:defRPr sz="600" kern="1200" baseline="0">
                <a:solidFill>
                  <a:schemeClr val="bg2"/>
                </a:solidFill>
                <a:latin typeface="+mn-lt"/>
                <a:ea typeface="Arial" charset="0"/>
                <a:cs typeface="Arial" charset="0"/>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a:lstStyle>
          <a:p>
            <a:pPr fontAlgn="base">
              <a:spcBef>
                <a:spcPct val="0"/>
              </a:spcBef>
              <a:spcAft>
                <a:spcPct val="0"/>
              </a:spcAft>
            </a:pPr>
            <a:fld id="{3FD999D4-B456-9943-89B7-30D56181CE18}" type="slidenum">
              <a:rPr lang="en-US">
                <a:solidFill>
                  <a:srgbClr val="FFFFFF"/>
                </a:solidFill>
                <a:latin typeface="IBM Plex Sans"/>
              </a:rPr>
              <a:pPr fontAlgn="base">
                <a:spcBef>
                  <a:spcPct val="0"/>
                </a:spcBef>
                <a:spcAft>
                  <a:spcPct val="0"/>
                </a:spcAft>
              </a:pPr>
              <a:t>14</a:t>
            </a:fld>
            <a:endParaRPr lang="en-US">
              <a:solidFill>
                <a:srgbClr val="FFFFFF"/>
              </a:solidFill>
              <a:latin typeface="IBM Plex Sans"/>
            </a:endParaRPr>
          </a:p>
        </p:txBody>
      </p:sp>
      <p:sp>
        <p:nvSpPr>
          <p:cNvPr id="3" name="Rounded Rectangular Callout 2">
            <a:extLst>
              <a:ext uri="{FF2B5EF4-FFF2-40B4-BE49-F238E27FC236}">
                <a16:creationId xmlns:a16="http://schemas.microsoft.com/office/drawing/2014/main" id="{9F119356-3DC5-C045-9A96-EF6852A915A5}"/>
              </a:ext>
            </a:extLst>
          </p:cNvPr>
          <p:cNvSpPr/>
          <p:nvPr/>
        </p:nvSpPr>
        <p:spPr>
          <a:xfrm>
            <a:off x="109257" y="756397"/>
            <a:ext cx="2067486" cy="958103"/>
          </a:xfrm>
          <a:prstGeom prst="wedgeRoundRectCallout">
            <a:avLst>
              <a:gd name="adj1" fmla="val -45711"/>
              <a:gd name="adj2" fmla="val 69167"/>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dirty="0">
                <a:solidFill>
                  <a:srgbClr val="000000"/>
                </a:solidFill>
                <a:latin typeface="IBM Plex Sans"/>
              </a:rPr>
              <a:t>“We want to be able to upgrade and/or patch the runtime  without months of retro-testing”</a:t>
            </a:r>
          </a:p>
        </p:txBody>
      </p:sp>
      <p:sp>
        <p:nvSpPr>
          <p:cNvPr id="9" name="Rounded Rectangular Callout 8">
            <a:extLst>
              <a:ext uri="{FF2B5EF4-FFF2-40B4-BE49-F238E27FC236}">
                <a16:creationId xmlns:a16="http://schemas.microsoft.com/office/drawing/2014/main" id="{9747F6F5-EF50-5349-A1D3-DD9CAB245087}"/>
              </a:ext>
            </a:extLst>
          </p:cNvPr>
          <p:cNvSpPr/>
          <p:nvPr/>
        </p:nvSpPr>
        <p:spPr>
          <a:xfrm>
            <a:off x="109257" y="2213721"/>
            <a:ext cx="2067486" cy="1119468"/>
          </a:xfrm>
          <a:prstGeom prst="wedgeRoundRectCallout">
            <a:avLst>
              <a:gd name="adj1" fmla="val 42094"/>
              <a:gd name="adj2" fmla="val 84554"/>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dirty="0">
                <a:solidFill>
                  <a:srgbClr val="000000"/>
                </a:solidFill>
                <a:latin typeface="IBM Plex Sans"/>
              </a:rPr>
              <a:t>”We want to deploy or patch an API or a service independently of all other services”</a:t>
            </a:r>
          </a:p>
        </p:txBody>
      </p:sp>
      <p:sp>
        <p:nvSpPr>
          <p:cNvPr id="10" name="Rounded Rectangular Callout 9">
            <a:extLst>
              <a:ext uri="{FF2B5EF4-FFF2-40B4-BE49-F238E27FC236}">
                <a16:creationId xmlns:a16="http://schemas.microsoft.com/office/drawing/2014/main" id="{0A477AC2-6932-0B4C-99CE-9C6511CB9FB3}"/>
              </a:ext>
            </a:extLst>
          </p:cNvPr>
          <p:cNvSpPr/>
          <p:nvPr/>
        </p:nvSpPr>
        <p:spPr>
          <a:xfrm>
            <a:off x="109257" y="4070083"/>
            <a:ext cx="2067486" cy="756398"/>
          </a:xfrm>
          <a:prstGeom prst="wedgeRoundRectCallout">
            <a:avLst>
              <a:gd name="adj1" fmla="val -44736"/>
              <a:gd name="adj2" fmla="val -88166"/>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dirty="0">
                <a:solidFill>
                  <a:srgbClr val="000000"/>
                </a:solidFill>
                <a:latin typeface="IBM Plex Sans"/>
              </a:rPr>
              <a:t>“We want to deploy and patch ‘live’ without impacting our users”</a:t>
            </a:r>
          </a:p>
        </p:txBody>
      </p:sp>
      <p:sp>
        <p:nvSpPr>
          <p:cNvPr id="11" name="Rounded Rectangular Callout 10">
            <a:extLst>
              <a:ext uri="{FF2B5EF4-FFF2-40B4-BE49-F238E27FC236}">
                <a16:creationId xmlns:a16="http://schemas.microsoft.com/office/drawing/2014/main" id="{34637D15-C8B1-344B-9FA7-7697C9CF46DF}"/>
              </a:ext>
            </a:extLst>
          </p:cNvPr>
          <p:cNvSpPr/>
          <p:nvPr/>
        </p:nvSpPr>
        <p:spPr>
          <a:xfrm>
            <a:off x="2395257" y="924792"/>
            <a:ext cx="2067486" cy="1187718"/>
          </a:xfrm>
          <a:prstGeom prst="wedgeRoundRectCallout">
            <a:avLst>
              <a:gd name="adj1" fmla="val -45711"/>
              <a:gd name="adj2" fmla="val 69167"/>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dirty="0">
                <a:solidFill>
                  <a:srgbClr val="000000"/>
                </a:solidFill>
                <a:latin typeface="IBM Plex Sans"/>
              </a:rPr>
              <a:t>”We want to be able to run our integrations wherever makes most sense. We also want to move them around”</a:t>
            </a:r>
          </a:p>
        </p:txBody>
      </p:sp>
      <p:sp>
        <p:nvSpPr>
          <p:cNvPr id="12" name="Rounded Rectangular Callout 11">
            <a:extLst>
              <a:ext uri="{FF2B5EF4-FFF2-40B4-BE49-F238E27FC236}">
                <a16:creationId xmlns:a16="http://schemas.microsoft.com/office/drawing/2014/main" id="{4E75F11C-9C23-8C47-9F08-F4DAD621AB70}"/>
              </a:ext>
            </a:extLst>
          </p:cNvPr>
          <p:cNvSpPr/>
          <p:nvPr/>
        </p:nvSpPr>
        <p:spPr>
          <a:xfrm>
            <a:off x="2592379" y="2363680"/>
            <a:ext cx="1870364" cy="969509"/>
          </a:xfrm>
          <a:prstGeom prst="wedgeRoundRectCallout">
            <a:avLst>
              <a:gd name="adj1" fmla="val 43733"/>
              <a:gd name="adj2" fmla="val 66542"/>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dirty="0">
                <a:solidFill>
                  <a:srgbClr val="000000"/>
                </a:solidFill>
                <a:latin typeface="IBM Plex Sans"/>
              </a:rPr>
              <a:t>“Minimum/Zero dependencies – embrace the container concept</a:t>
            </a:r>
            <a:r>
              <a:rPr lang="en-US" sz="1500" dirty="0">
                <a:solidFill>
                  <a:srgbClr val="000000"/>
                </a:solidFill>
                <a:latin typeface="IBM Plex Sans"/>
              </a:rPr>
              <a:t>”</a:t>
            </a:r>
          </a:p>
        </p:txBody>
      </p:sp>
      <p:sp>
        <p:nvSpPr>
          <p:cNvPr id="13" name="Rounded Rectangular Callout 12">
            <a:extLst>
              <a:ext uri="{FF2B5EF4-FFF2-40B4-BE49-F238E27FC236}">
                <a16:creationId xmlns:a16="http://schemas.microsoft.com/office/drawing/2014/main" id="{847E5F26-3B2D-C34F-8B5B-CEEC56B828F3}"/>
              </a:ext>
            </a:extLst>
          </p:cNvPr>
          <p:cNvSpPr/>
          <p:nvPr/>
        </p:nvSpPr>
        <p:spPr>
          <a:xfrm>
            <a:off x="2483428" y="3584360"/>
            <a:ext cx="1870364" cy="1049986"/>
          </a:xfrm>
          <a:prstGeom prst="wedgeRoundRectCallout">
            <a:avLst>
              <a:gd name="adj1" fmla="val -45711"/>
              <a:gd name="adj2" fmla="val 69167"/>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sz="1500" dirty="0">
                <a:solidFill>
                  <a:srgbClr val="000000"/>
                </a:solidFill>
                <a:latin typeface="IBM Plex Sans"/>
              </a:rPr>
              <a:t>”Just another container. Deploy integrations as microservices”</a:t>
            </a:r>
          </a:p>
        </p:txBody>
      </p:sp>
      <p:sp>
        <p:nvSpPr>
          <p:cNvPr id="14" name="Rounded Rectangular Callout 13">
            <a:extLst>
              <a:ext uri="{FF2B5EF4-FFF2-40B4-BE49-F238E27FC236}">
                <a16:creationId xmlns:a16="http://schemas.microsoft.com/office/drawing/2014/main" id="{8F40CEBA-5CAC-8441-9110-DC53177E65CE}"/>
              </a:ext>
            </a:extLst>
          </p:cNvPr>
          <p:cNvSpPr/>
          <p:nvPr/>
        </p:nvSpPr>
        <p:spPr>
          <a:xfrm>
            <a:off x="4670561" y="424553"/>
            <a:ext cx="2078182" cy="1526273"/>
          </a:xfrm>
          <a:prstGeom prst="wedgeRoundRectCallout">
            <a:avLst>
              <a:gd name="adj1" fmla="val -45711"/>
              <a:gd name="adj2" fmla="val 69167"/>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sz="1500" dirty="0">
                <a:solidFill>
                  <a:srgbClr val="000000"/>
                </a:solidFill>
                <a:latin typeface="IBM Plex Sans"/>
              </a:rPr>
              <a:t>“Everything is built using a fully-automated pipeline”</a:t>
            </a:r>
          </a:p>
          <a:p>
            <a:pPr defTabSz="685800"/>
            <a:r>
              <a:rPr lang="en-US" sz="1500" dirty="0">
                <a:solidFill>
                  <a:srgbClr val="000000"/>
                </a:solidFill>
                <a:latin typeface="IBM Plex Sans"/>
              </a:rPr>
              <a:t>“Each integration has independent pipelines”</a:t>
            </a:r>
          </a:p>
        </p:txBody>
      </p:sp>
      <p:sp>
        <p:nvSpPr>
          <p:cNvPr id="15" name="Rounded Rectangular Callout 14">
            <a:extLst>
              <a:ext uri="{FF2B5EF4-FFF2-40B4-BE49-F238E27FC236}">
                <a16:creationId xmlns:a16="http://schemas.microsoft.com/office/drawing/2014/main" id="{4D0DFEB9-7897-AE47-9EBB-D5FCB0409F0B}"/>
              </a:ext>
            </a:extLst>
          </p:cNvPr>
          <p:cNvSpPr/>
          <p:nvPr/>
        </p:nvSpPr>
        <p:spPr>
          <a:xfrm>
            <a:off x="5042266" y="2243937"/>
            <a:ext cx="1706477" cy="974035"/>
          </a:xfrm>
          <a:prstGeom prst="wedgeRoundRectCallout">
            <a:avLst>
              <a:gd name="adj1" fmla="val 33316"/>
              <a:gd name="adj2" fmla="val 66266"/>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sz="1500" dirty="0">
                <a:solidFill>
                  <a:srgbClr val="000000"/>
                </a:solidFill>
                <a:latin typeface="IBM Plex Sans"/>
              </a:rPr>
              <a:t>”What gets built in DEV is what’s deployed to PROD”</a:t>
            </a:r>
          </a:p>
        </p:txBody>
      </p:sp>
      <p:sp>
        <p:nvSpPr>
          <p:cNvPr id="16" name="Rounded Rectangular Callout 15">
            <a:extLst>
              <a:ext uri="{FF2B5EF4-FFF2-40B4-BE49-F238E27FC236}">
                <a16:creationId xmlns:a16="http://schemas.microsoft.com/office/drawing/2014/main" id="{911B3E94-CEE0-D142-96E2-D87B4377A575}"/>
              </a:ext>
            </a:extLst>
          </p:cNvPr>
          <p:cNvSpPr/>
          <p:nvPr/>
        </p:nvSpPr>
        <p:spPr>
          <a:xfrm>
            <a:off x="4790209" y="3486946"/>
            <a:ext cx="1870364" cy="1244813"/>
          </a:xfrm>
          <a:prstGeom prst="wedgeRoundRectCallout">
            <a:avLst>
              <a:gd name="adj1" fmla="val -45711"/>
              <a:gd name="adj2" fmla="val 69167"/>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sz="1500" dirty="0">
                <a:solidFill>
                  <a:srgbClr val="000000"/>
                </a:solidFill>
                <a:latin typeface="IBM Plex Sans"/>
              </a:rPr>
              <a:t>”Developer testing is on a multi-instance cluster. No more ‘it works on my laptop’”</a:t>
            </a:r>
          </a:p>
        </p:txBody>
      </p:sp>
      <p:sp>
        <p:nvSpPr>
          <p:cNvPr id="17" name="Rounded Rectangular Callout 16">
            <a:extLst>
              <a:ext uri="{FF2B5EF4-FFF2-40B4-BE49-F238E27FC236}">
                <a16:creationId xmlns:a16="http://schemas.microsoft.com/office/drawing/2014/main" id="{922E920D-5FCF-F94E-A990-A02392F6123D}"/>
              </a:ext>
            </a:extLst>
          </p:cNvPr>
          <p:cNvSpPr/>
          <p:nvPr/>
        </p:nvSpPr>
        <p:spPr>
          <a:xfrm>
            <a:off x="7110056" y="2243937"/>
            <a:ext cx="1870364" cy="1244813"/>
          </a:xfrm>
          <a:prstGeom prst="wedgeRoundRectCallout">
            <a:avLst>
              <a:gd name="adj1" fmla="val 34845"/>
              <a:gd name="adj2" fmla="val 59150"/>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sz="1500" dirty="0">
                <a:solidFill>
                  <a:srgbClr val="000000"/>
                </a:solidFill>
                <a:latin typeface="IBM Plex Sans"/>
              </a:rPr>
              <a:t>“We want to be more responsive to our API consumers and be able to build faster”</a:t>
            </a:r>
          </a:p>
        </p:txBody>
      </p:sp>
      <p:sp>
        <p:nvSpPr>
          <p:cNvPr id="18" name="Rounded Rectangular Callout 17">
            <a:extLst>
              <a:ext uri="{FF2B5EF4-FFF2-40B4-BE49-F238E27FC236}">
                <a16:creationId xmlns:a16="http://schemas.microsoft.com/office/drawing/2014/main" id="{2BE6E5B1-A425-8D49-8636-9A149D0FC028}"/>
              </a:ext>
            </a:extLst>
          </p:cNvPr>
          <p:cNvSpPr/>
          <p:nvPr/>
        </p:nvSpPr>
        <p:spPr>
          <a:xfrm>
            <a:off x="6967257" y="706013"/>
            <a:ext cx="1870364" cy="1244813"/>
          </a:xfrm>
          <a:prstGeom prst="wedgeRoundRectCallout">
            <a:avLst>
              <a:gd name="adj1" fmla="val -45711"/>
              <a:gd name="adj2" fmla="val 69167"/>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sz="1500" dirty="0">
                <a:solidFill>
                  <a:srgbClr val="000000"/>
                </a:solidFill>
                <a:latin typeface="IBM Plex Sans"/>
              </a:rPr>
              <a:t>”If they want to build integrations with their teams, that’s fine”</a:t>
            </a:r>
          </a:p>
        </p:txBody>
      </p:sp>
      <p:sp>
        <p:nvSpPr>
          <p:cNvPr id="19" name="Rounded Rectangular Callout 18">
            <a:extLst>
              <a:ext uri="{FF2B5EF4-FFF2-40B4-BE49-F238E27FC236}">
                <a16:creationId xmlns:a16="http://schemas.microsoft.com/office/drawing/2014/main" id="{DA45684C-3C52-9F47-A6FE-305CFEA29810}"/>
              </a:ext>
            </a:extLst>
          </p:cNvPr>
          <p:cNvSpPr/>
          <p:nvPr/>
        </p:nvSpPr>
        <p:spPr>
          <a:xfrm>
            <a:off x="7003472" y="3781861"/>
            <a:ext cx="1870364" cy="915518"/>
          </a:xfrm>
          <a:prstGeom prst="wedgeRoundRectCallout">
            <a:avLst>
              <a:gd name="adj1" fmla="val -45711"/>
              <a:gd name="adj2" fmla="val 69167"/>
              <a:gd name="adj3" fmla="val 16667"/>
            </a:avLst>
          </a:prstGeom>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defTabSz="685800"/>
            <a:r>
              <a:rPr lang="en-US" sz="1500" dirty="0">
                <a:solidFill>
                  <a:srgbClr val="000000"/>
                </a:solidFill>
                <a:latin typeface="IBM Plex Sans"/>
              </a:rPr>
              <a:t>”Re-use by copy – look at NPM / git </a:t>
            </a:r>
            <a:r>
              <a:rPr lang="en-US" sz="1500" dirty="0" err="1">
                <a:solidFill>
                  <a:srgbClr val="000000"/>
                </a:solidFill>
                <a:latin typeface="IBM Plex Sans"/>
              </a:rPr>
              <a:t>copy+fork</a:t>
            </a:r>
            <a:r>
              <a:rPr lang="en-US" sz="1500" dirty="0">
                <a:solidFill>
                  <a:srgbClr val="000000"/>
                </a:solidFill>
                <a:latin typeface="IBM Plex Sans"/>
              </a:rPr>
              <a:t> approach</a:t>
            </a:r>
          </a:p>
        </p:txBody>
      </p:sp>
    </p:spTree>
    <p:extLst>
      <p:ext uri="{BB962C8B-B14F-4D97-AF65-F5344CB8AC3E}">
        <p14:creationId xmlns:p14="http://schemas.microsoft.com/office/powerpoint/2010/main" val="3152379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4ADA"/>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F93C098C-6182-5146-A169-5FAFD3451E6A}"/>
              </a:ext>
            </a:extLst>
          </p:cNvPr>
          <p:cNvGrpSpPr/>
          <p:nvPr/>
        </p:nvGrpSpPr>
        <p:grpSpPr>
          <a:xfrm>
            <a:off x="3524049" y="3639709"/>
            <a:ext cx="2353886" cy="1122561"/>
            <a:chOff x="2116335" y="1372"/>
            <a:chExt cx="1863328" cy="1211163"/>
          </a:xfrm>
        </p:grpSpPr>
        <p:sp>
          <p:nvSpPr>
            <p:cNvPr id="29" name="Rounded Rectangle 28">
              <a:extLst>
                <a:ext uri="{FF2B5EF4-FFF2-40B4-BE49-F238E27FC236}">
                  <a16:creationId xmlns:a16="http://schemas.microsoft.com/office/drawing/2014/main" id="{DF64BB83-25BB-B641-9764-7177D46C6C3F}"/>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0" name="Rounded Rectangle 4">
              <a:extLst>
                <a:ext uri="{FF2B5EF4-FFF2-40B4-BE49-F238E27FC236}">
                  <a16:creationId xmlns:a16="http://schemas.microsoft.com/office/drawing/2014/main" id="{4162826F-CB42-2D4A-A62A-FD16BFE67980}"/>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algn="ctr" defTabSz="844529">
                <a:lnSpc>
                  <a:spcPct val="90000"/>
                </a:lnSpc>
                <a:spcBef>
                  <a:spcPct val="0"/>
                </a:spcBef>
                <a:spcAft>
                  <a:spcPct val="35000"/>
                </a:spcAft>
                <a:defRPr/>
              </a:pPr>
              <a:r>
                <a:rPr lang="en-US" sz="1200" i="1" dirty="0">
                  <a:solidFill>
                    <a:srgbClr val="FFFFFF"/>
                  </a:solidFill>
                  <a:latin typeface="IBM Plex Sans"/>
                </a:rPr>
                <a:t>Infrastructure &amp; Technology</a:t>
              </a:r>
            </a:p>
          </p:txBody>
        </p:sp>
      </p:grpSp>
      <p:grpSp>
        <p:nvGrpSpPr>
          <p:cNvPr id="16" name="Group 15">
            <a:extLst>
              <a:ext uri="{FF2B5EF4-FFF2-40B4-BE49-F238E27FC236}">
                <a16:creationId xmlns:a16="http://schemas.microsoft.com/office/drawing/2014/main" id="{3D156363-26DD-2248-AD54-28E563BDC453}"/>
              </a:ext>
            </a:extLst>
          </p:cNvPr>
          <p:cNvGrpSpPr/>
          <p:nvPr/>
        </p:nvGrpSpPr>
        <p:grpSpPr>
          <a:xfrm>
            <a:off x="3524049" y="2011475"/>
            <a:ext cx="2353886" cy="1122561"/>
            <a:chOff x="2116335" y="1372"/>
            <a:chExt cx="1863328" cy="1211163"/>
          </a:xfrm>
        </p:grpSpPr>
        <p:sp>
          <p:nvSpPr>
            <p:cNvPr id="17" name="Rounded Rectangle 16">
              <a:extLst>
                <a:ext uri="{FF2B5EF4-FFF2-40B4-BE49-F238E27FC236}">
                  <a16:creationId xmlns:a16="http://schemas.microsoft.com/office/drawing/2014/main" id="{7C2DE513-7550-2E45-9CA5-D998F10443D9}"/>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A5EC9430-0523-7342-9FB2-FDA9AD25790D}"/>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algn="ctr" defTabSz="844529">
                <a:lnSpc>
                  <a:spcPct val="90000"/>
                </a:lnSpc>
                <a:spcBef>
                  <a:spcPct val="0"/>
                </a:spcBef>
                <a:spcAft>
                  <a:spcPct val="35000"/>
                </a:spcAft>
                <a:defRPr/>
              </a:pPr>
              <a:r>
                <a:rPr lang="en-US" sz="1200" i="1" dirty="0">
                  <a:solidFill>
                    <a:srgbClr val="FFFFFF"/>
                  </a:solidFill>
                  <a:latin typeface="IBM Plex Sans"/>
                </a:rPr>
                <a:t>People &amp; Process</a:t>
              </a:r>
            </a:p>
          </p:txBody>
        </p:sp>
      </p:grpSp>
      <p:grpSp>
        <p:nvGrpSpPr>
          <p:cNvPr id="13" name="Group 12">
            <a:extLst>
              <a:ext uri="{FF2B5EF4-FFF2-40B4-BE49-F238E27FC236}">
                <a16:creationId xmlns:a16="http://schemas.microsoft.com/office/drawing/2014/main" id="{6027E909-EB98-614B-9FB0-81C647F452DD}"/>
              </a:ext>
            </a:extLst>
          </p:cNvPr>
          <p:cNvGrpSpPr/>
          <p:nvPr/>
        </p:nvGrpSpPr>
        <p:grpSpPr>
          <a:xfrm>
            <a:off x="3524049" y="423646"/>
            <a:ext cx="2353886" cy="1122561"/>
            <a:chOff x="2116335" y="1372"/>
            <a:chExt cx="1863328" cy="1211163"/>
          </a:xfrm>
        </p:grpSpPr>
        <p:sp>
          <p:nvSpPr>
            <p:cNvPr id="14" name="Rounded Rectangle 13">
              <a:extLst>
                <a:ext uri="{FF2B5EF4-FFF2-40B4-BE49-F238E27FC236}">
                  <a16:creationId xmlns:a16="http://schemas.microsoft.com/office/drawing/2014/main" id="{8061FF0E-CC12-4A44-9656-99F98D13A5CC}"/>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F97B5BFC-43D2-BF4D-A3E8-E960055C87B0}"/>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algn="ctr" defTabSz="844529">
                <a:lnSpc>
                  <a:spcPct val="90000"/>
                </a:lnSpc>
                <a:spcBef>
                  <a:spcPct val="0"/>
                </a:spcBef>
                <a:spcAft>
                  <a:spcPct val="35000"/>
                </a:spcAft>
                <a:defRPr/>
              </a:pPr>
              <a:r>
                <a:rPr lang="en-US" sz="1200" i="1" dirty="0">
                  <a:solidFill>
                    <a:srgbClr val="FFFFFF"/>
                  </a:solidFill>
                  <a:latin typeface="IBM Plex Sans"/>
                </a:rPr>
                <a:t>Architecture &amp; design</a:t>
              </a:r>
            </a:p>
          </p:txBody>
        </p:sp>
      </p:grpSp>
      <p:cxnSp>
        <p:nvCxnSpPr>
          <p:cNvPr id="4" name="Straight Connector 3"/>
          <p:cNvCxnSpPr/>
          <p:nvPr/>
        </p:nvCxnSpPr>
        <p:spPr>
          <a:xfrm>
            <a:off x="3310253" y="625774"/>
            <a:ext cx="0" cy="4105951"/>
          </a:xfrm>
          <a:prstGeom prst="line">
            <a:avLst/>
          </a:prstGeom>
          <a:ln w="12700">
            <a:solidFill>
              <a:srgbClr val="293659"/>
            </a:solidFill>
          </a:ln>
          <a:effectLst>
            <a:outerShdw blurRad="40000" dist="20000" dir="5400000" rotWithShape="0">
              <a:srgbClr val="102059">
                <a:alpha val="0"/>
              </a:srgbClr>
            </a:outerShdw>
          </a:effectLst>
        </p:spPr>
        <p:style>
          <a:lnRef idx="2">
            <a:schemeClr val="accent1"/>
          </a:lnRef>
          <a:fillRef idx="0">
            <a:schemeClr val="accent1"/>
          </a:fillRef>
          <a:effectRef idx="1">
            <a:schemeClr val="accent1"/>
          </a:effectRef>
          <a:fontRef idx="minor">
            <a:schemeClr val="tx1"/>
          </a:fontRef>
        </p:style>
      </p:cxnSp>
      <p:sp>
        <p:nvSpPr>
          <p:cNvPr id="7" name="Title 3"/>
          <p:cNvSpPr txBox="1">
            <a:spLocks/>
          </p:cNvSpPr>
          <p:nvPr/>
        </p:nvSpPr>
        <p:spPr>
          <a:xfrm>
            <a:off x="78270" y="317660"/>
            <a:ext cx="3210102" cy="4736941"/>
          </a:xfrm>
          <a:prstGeom prst="rect">
            <a:avLst/>
          </a:prstGeom>
        </p:spPr>
        <p:txBody>
          <a:bodyPr anchor="ctr"/>
          <a:lstStyle>
            <a:lvl1pPr algn="l" defTabSz="609402" rtl="0" eaLnBrk="1" latinLnBrk="0" hangingPunct="1">
              <a:lnSpc>
                <a:spcPct val="90000"/>
              </a:lnSpc>
              <a:spcBef>
                <a:spcPct val="0"/>
              </a:spcBef>
              <a:buNone/>
              <a:defRPr sz="3199" kern="1200">
                <a:solidFill>
                  <a:schemeClr val="bg2"/>
                </a:solidFill>
                <a:latin typeface="+mj-lt"/>
                <a:ea typeface="IBM Plex Sans" panose="020B0503050203000203" pitchFamily="34" charset="0"/>
                <a:cs typeface="Arial" charset="0"/>
              </a:defRPr>
            </a:lvl1pPr>
          </a:lstStyle>
          <a:p>
            <a:pPr algn="ctr" defTabSz="609387">
              <a:defRPr/>
            </a:pPr>
            <a:r>
              <a:rPr lang="en-US" sz="2400" b="1" dirty="0">
                <a:solidFill>
                  <a:srgbClr val="FFFFFF"/>
                </a:solidFill>
                <a:latin typeface="IBM Plex Sans"/>
              </a:rPr>
              <a:t>Agile Integration Architecture</a:t>
            </a:r>
          </a:p>
          <a:p>
            <a:pPr algn="ctr" defTabSz="609387">
              <a:defRPr/>
            </a:pPr>
            <a:endParaRPr lang="en-US" sz="2400" b="1" dirty="0">
              <a:solidFill>
                <a:srgbClr val="FFFFFF"/>
              </a:solidFill>
              <a:latin typeface="IBM Plex Sans"/>
            </a:endParaRPr>
          </a:p>
          <a:p>
            <a:pPr algn="ctr" defTabSz="609387">
              <a:defRPr/>
            </a:pPr>
            <a:r>
              <a:rPr lang="en-US" sz="2200" dirty="0">
                <a:solidFill>
                  <a:srgbClr val="FFFFFF"/>
                </a:solidFill>
                <a:latin typeface="IBM Plex Sans"/>
              </a:rPr>
              <a:t>Modernizing integration </a:t>
            </a:r>
          </a:p>
          <a:p>
            <a:pPr algn="ctr" defTabSz="609387">
              <a:defRPr/>
            </a:pPr>
            <a:r>
              <a:rPr lang="en-US" sz="2200" dirty="0">
                <a:solidFill>
                  <a:srgbClr val="FFFFFF"/>
                </a:solidFill>
                <a:latin typeface="IBM Plex Sans"/>
              </a:rPr>
              <a:t>to enable </a:t>
            </a:r>
          </a:p>
          <a:p>
            <a:pPr algn="ctr" defTabSz="609387">
              <a:defRPr/>
            </a:pPr>
            <a:r>
              <a:rPr lang="en-US" sz="2200" b="1" i="1" dirty="0">
                <a:solidFill>
                  <a:srgbClr val="FFFFFF"/>
                </a:solidFill>
                <a:latin typeface="IBM Plex Sans"/>
              </a:rPr>
              <a:t>business</a:t>
            </a:r>
            <a:r>
              <a:rPr lang="en-US" sz="2200" i="1" dirty="0">
                <a:solidFill>
                  <a:srgbClr val="FFFFFF"/>
                </a:solidFill>
                <a:latin typeface="IBM Plex Sans"/>
              </a:rPr>
              <a:t> agility </a:t>
            </a:r>
          </a:p>
        </p:txBody>
      </p:sp>
      <p:sp>
        <p:nvSpPr>
          <p:cNvPr id="18" name="TextBox 17">
            <a:extLst>
              <a:ext uri="{FF2B5EF4-FFF2-40B4-BE49-F238E27FC236}">
                <a16:creationId xmlns:a16="http://schemas.microsoft.com/office/drawing/2014/main" id="{35F9EE7F-639A-1D4E-A46A-0E0E6902BECA}"/>
              </a:ext>
            </a:extLst>
          </p:cNvPr>
          <p:cNvSpPr txBox="1"/>
          <p:nvPr/>
        </p:nvSpPr>
        <p:spPr>
          <a:xfrm>
            <a:off x="3750687" y="502027"/>
            <a:ext cx="1893194" cy="646331"/>
          </a:xfrm>
          <a:prstGeom prst="rect">
            <a:avLst/>
          </a:prstGeom>
          <a:noFill/>
        </p:spPr>
        <p:txBody>
          <a:bodyPr wrap="square" rtlCol="0">
            <a:spAutoFit/>
          </a:bodyPr>
          <a:lstStyle/>
          <a:p>
            <a:pPr algn="ctr" defTabSz="685783">
              <a:defRPr/>
            </a:pPr>
            <a:r>
              <a:rPr lang="en-US" sz="1800" dirty="0">
                <a:solidFill>
                  <a:srgbClr val="FFFFFF"/>
                </a:solidFill>
                <a:latin typeface="IBM Plex Sans"/>
              </a:rPr>
              <a:t>Fine grained deployment</a:t>
            </a:r>
          </a:p>
        </p:txBody>
      </p:sp>
      <p:sp>
        <p:nvSpPr>
          <p:cNvPr id="19" name="TextBox 18">
            <a:extLst>
              <a:ext uri="{FF2B5EF4-FFF2-40B4-BE49-F238E27FC236}">
                <a16:creationId xmlns:a16="http://schemas.microsoft.com/office/drawing/2014/main" id="{D1CE103D-D896-D64F-817D-CD6DA7DB96CE}"/>
              </a:ext>
            </a:extLst>
          </p:cNvPr>
          <p:cNvSpPr txBox="1"/>
          <p:nvPr/>
        </p:nvSpPr>
        <p:spPr>
          <a:xfrm>
            <a:off x="6643673" y="363801"/>
            <a:ext cx="2350699" cy="1200329"/>
          </a:xfrm>
          <a:prstGeom prst="rect">
            <a:avLst/>
          </a:prstGeom>
          <a:noFill/>
        </p:spPr>
        <p:txBody>
          <a:bodyPr wrap="square" rtlCol="0">
            <a:spAutoFit/>
          </a:bodyPr>
          <a:lstStyle/>
          <a:p>
            <a:pPr algn="ctr" defTabSz="685783">
              <a:defRPr/>
            </a:pPr>
            <a:r>
              <a:rPr lang="en-US" sz="1800" dirty="0">
                <a:solidFill>
                  <a:srgbClr val="FFFFFF"/>
                </a:solidFill>
                <a:latin typeface="IBM Plex Sans"/>
              </a:rPr>
              <a:t>Improve build independence and production velocity</a:t>
            </a:r>
          </a:p>
          <a:p>
            <a:pPr algn="ctr" defTabSz="685783">
              <a:defRPr/>
            </a:pPr>
            <a:r>
              <a:rPr lang="en-US" sz="1800" dirty="0">
                <a:solidFill>
                  <a:srgbClr val="FFFFFF"/>
                </a:solidFill>
                <a:latin typeface="IBM Plex Sans"/>
              </a:rPr>
              <a:t>(</a:t>
            </a:r>
            <a:r>
              <a:rPr lang="en-US" sz="1800" b="1" i="1" dirty="0">
                <a:solidFill>
                  <a:srgbClr val="FFFFFF"/>
                </a:solidFill>
                <a:latin typeface="IBM Plex Sans"/>
              </a:rPr>
              <a:t>deployment</a:t>
            </a:r>
            <a:r>
              <a:rPr lang="en-US" sz="1800" dirty="0">
                <a:solidFill>
                  <a:srgbClr val="FFFFFF"/>
                </a:solidFill>
                <a:latin typeface="IBM Plex Sans"/>
              </a:rPr>
              <a:t> </a:t>
            </a:r>
            <a:r>
              <a:rPr lang="en-US" sz="1800" i="1" dirty="0">
                <a:solidFill>
                  <a:srgbClr val="FFFFFF"/>
                </a:solidFill>
                <a:latin typeface="IBM Plex Sans"/>
              </a:rPr>
              <a:t>agility</a:t>
            </a:r>
            <a:r>
              <a:rPr lang="en-US" sz="1800" dirty="0">
                <a:solidFill>
                  <a:srgbClr val="FFFFFF"/>
                </a:solidFill>
                <a:latin typeface="IBM Plex Sans"/>
              </a:rPr>
              <a:t>)</a:t>
            </a:r>
          </a:p>
        </p:txBody>
      </p:sp>
      <p:sp>
        <p:nvSpPr>
          <p:cNvPr id="20" name="TextBox 19">
            <a:extLst>
              <a:ext uri="{FF2B5EF4-FFF2-40B4-BE49-F238E27FC236}">
                <a16:creationId xmlns:a16="http://schemas.microsoft.com/office/drawing/2014/main" id="{97A030C0-9BF7-3942-9EA5-BC6908923287}"/>
              </a:ext>
            </a:extLst>
          </p:cNvPr>
          <p:cNvSpPr txBox="1"/>
          <p:nvPr/>
        </p:nvSpPr>
        <p:spPr>
          <a:xfrm>
            <a:off x="3770571" y="2105683"/>
            <a:ext cx="1893194" cy="646331"/>
          </a:xfrm>
          <a:prstGeom prst="rect">
            <a:avLst/>
          </a:prstGeom>
          <a:noFill/>
        </p:spPr>
        <p:txBody>
          <a:bodyPr wrap="square" rtlCol="0">
            <a:spAutoFit/>
          </a:bodyPr>
          <a:lstStyle/>
          <a:p>
            <a:pPr algn="ctr" defTabSz="685783">
              <a:defRPr/>
            </a:pPr>
            <a:r>
              <a:rPr lang="en-US" sz="1800" dirty="0">
                <a:solidFill>
                  <a:srgbClr val="FFFFFF"/>
                </a:solidFill>
                <a:latin typeface="IBM Plex Sans"/>
              </a:rPr>
              <a:t>Decentralized Ownership</a:t>
            </a:r>
          </a:p>
        </p:txBody>
      </p:sp>
      <p:sp>
        <p:nvSpPr>
          <p:cNvPr id="21" name="TextBox 20">
            <a:extLst>
              <a:ext uri="{FF2B5EF4-FFF2-40B4-BE49-F238E27FC236}">
                <a16:creationId xmlns:a16="http://schemas.microsoft.com/office/drawing/2014/main" id="{2B85C210-4777-474E-85B6-8C667A50A01F}"/>
              </a:ext>
            </a:extLst>
          </p:cNvPr>
          <p:cNvSpPr txBox="1"/>
          <p:nvPr/>
        </p:nvSpPr>
        <p:spPr>
          <a:xfrm>
            <a:off x="6662218" y="2138148"/>
            <a:ext cx="2418265" cy="923330"/>
          </a:xfrm>
          <a:prstGeom prst="rect">
            <a:avLst/>
          </a:prstGeom>
          <a:noFill/>
        </p:spPr>
        <p:txBody>
          <a:bodyPr wrap="square" rtlCol="0">
            <a:spAutoFit/>
          </a:bodyPr>
          <a:lstStyle/>
          <a:p>
            <a:pPr algn="ctr" defTabSz="685783">
              <a:defRPr/>
            </a:pPr>
            <a:r>
              <a:rPr lang="en-US" sz="1800" dirty="0">
                <a:solidFill>
                  <a:srgbClr val="FFFFFF"/>
                </a:solidFill>
                <a:latin typeface="IBM Plex Sans"/>
              </a:rPr>
              <a:t>Accelerate agility and innovation</a:t>
            </a:r>
          </a:p>
          <a:p>
            <a:pPr algn="ctr" defTabSz="685783">
              <a:defRPr/>
            </a:pPr>
            <a:r>
              <a:rPr lang="en-US" sz="1800" dirty="0">
                <a:solidFill>
                  <a:srgbClr val="FFFFFF"/>
                </a:solidFill>
                <a:latin typeface="IBM Plex Sans"/>
              </a:rPr>
              <a:t>(</a:t>
            </a:r>
            <a:r>
              <a:rPr lang="en-US" sz="1800" b="1" i="1" dirty="0">
                <a:solidFill>
                  <a:srgbClr val="FFFFFF"/>
                </a:solidFill>
                <a:latin typeface="IBM Plex Sans"/>
              </a:rPr>
              <a:t>development</a:t>
            </a:r>
            <a:r>
              <a:rPr lang="en-US" sz="1800" dirty="0">
                <a:solidFill>
                  <a:srgbClr val="FFFFFF"/>
                </a:solidFill>
                <a:latin typeface="IBM Plex Sans"/>
              </a:rPr>
              <a:t> </a:t>
            </a:r>
            <a:r>
              <a:rPr lang="en-US" sz="1800" i="1" dirty="0">
                <a:solidFill>
                  <a:srgbClr val="FFFFFF"/>
                </a:solidFill>
                <a:latin typeface="IBM Plex Sans"/>
              </a:rPr>
              <a:t>agility</a:t>
            </a:r>
            <a:r>
              <a:rPr lang="en-US" sz="1800" dirty="0">
                <a:solidFill>
                  <a:srgbClr val="FFFFFF"/>
                </a:solidFill>
                <a:latin typeface="IBM Plex Sans"/>
              </a:rPr>
              <a:t>)</a:t>
            </a:r>
          </a:p>
        </p:txBody>
      </p:sp>
      <p:sp>
        <p:nvSpPr>
          <p:cNvPr id="22" name="TextBox 21">
            <a:extLst>
              <a:ext uri="{FF2B5EF4-FFF2-40B4-BE49-F238E27FC236}">
                <a16:creationId xmlns:a16="http://schemas.microsoft.com/office/drawing/2014/main" id="{632D3A6F-AC07-FC4E-B6E4-0DDB64252E00}"/>
              </a:ext>
            </a:extLst>
          </p:cNvPr>
          <p:cNvSpPr txBox="1"/>
          <p:nvPr/>
        </p:nvSpPr>
        <p:spPr>
          <a:xfrm>
            <a:off x="3770571" y="3715225"/>
            <a:ext cx="1893194" cy="646331"/>
          </a:xfrm>
          <a:prstGeom prst="rect">
            <a:avLst/>
          </a:prstGeom>
          <a:noFill/>
        </p:spPr>
        <p:txBody>
          <a:bodyPr wrap="square" rtlCol="0">
            <a:spAutoFit/>
          </a:bodyPr>
          <a:lstStyle/>
          <a:p>
            <a:pPr algn="ctr" defTabSz="685783">
              <a:defRPr/>
            </a:pPr>
            <a:r>
              <a:rPr lang="en-US" sz="1800" dirty="0">
                <a:solidFill>
                  <a:srgbClr val="FFFFFF"/>
                </a:solidFill>
                <a:latin typeface="IBM Plex Sans"/>
              </a:rPr>
              <a:t>Cloud native</a:t>
            </a:r>
          </a:p>
          <a:p>
            <a:pPr algn="ctr" defTabSz="685783">
              <a:defRPr/>
            </a:pPr>
            <a:r>
              <a:rPr lang="en-US" sz="1800" dirty="0">
                <a:solidFill>
                  <a:srgbClr val="FFFFFF"/>
                </a:solidFill>
                <a:latin typeface="IBM Plex Sans"/>
              </a:rPr>
              <a:t>infrastructure</a:t>
            </a:r>
          </a:p>
        </p:txBody>
      </p:sp>
      <p:sp>
        <p:nvSpPr>
          <p:cNvPr id="23" name="TextBox 22">
            <a:extLst>
              <a:ext uri="{FF2B5EF4-FFF2-40B4-BE49-F238E27FC236}">
                <a16:creationId xmlns:a16="http://schemas.microsoft.com/office/drawing/2014/main" id="{C8DE45C9-CF7E-CE46-B404-606531F0A112}"/>
              </a:ext>
            </a:extLst>
          </p:cNvPr>
          <p:cNvSpPr txBox="1"/>
          <p:nvPr/>
        </p:nvSpPr>
        <p:spPr>
          <a:xfrm>
            <a:off x="6576104" y="3635496"/>
            <a:ext cx="2418267" cy="1200329"/>
          </a:xfrm>
          <a:prstGeom prst="rect">
            <a:avLst/>
          </a:prstGeom>
          <a:noFill/>
        </p:spPr>
        <p:txBody>
          <a:bodyPr wrap="square" rtlCol="0">
            <a:spAutoFit/>
          </a:bodyPr>
          <a:lstStyle/>
          <a:p>
            <a:pPr algn="ctr" defTabSz="685783">
              <a:defRPr/>
            </a:pPr>
            <a:r>
              <a:rPr lang="en-US" sz="1800" dirty="0">
                <a:solidFill>
                  <a:srgbClr val="FFFFFF"/>
                </a:solidFill>
                <a:latin typeface="IBM Plex Sans"/>
              </a:rPr>
              <a:t>Dynamic scalability and inherent resilience</a:t>
            </a:r>
          </a:p>
          <a:p>
            <a:pPr algn="ctr" defTabSz="685783">
              <a:defRPr/>
            </a:pPr>
            <a:r>
              <a:rPr lang="en-US" sz="1800" dirty="0">
                <a:solidFill>
                  <a:srgbClr val="FFFFFF"/>
                </a:solidFill>
                <a:latin typeface="IBM Plex Sans"/>
              </a:rPr>
              <a:t>(</a:t>
            </a:r>
            <a:r>
              <a:rPr lang="en-US" sz="1800" b="1" i="1" dirty="0">
                <a:solidFill>
                  <a:srgbClr val="FFFFFF"/>
                </a:solidFill>
                <a:latin typeface="IBM Plex Sans"/>
              </a:rPr>
              <a:t>operational</a:t>
            </a:r>
            <a:r>
              <a:rPr lang="en-US" sz="1800" dirty="0">
                <a:solidFill>
                  <a:srgbClr val="FFFFFF"/>
                </a:solidFill>
                <a:latin typeface="IBM Plex Sans"/>
              </a:rPr>
              <a:t> </a:t>
            </a:r>
            <a:r>
              <a:rPr lang="en-US" sz="1800" i="1" dirty="0">
                <a:solidFill>
                  <a:srgbClr val="FFFFFF"/>
                </a:solidFill>
                <a:latin typeface="IBM Plex Sans"/>
              </a:rPr>
              <a:t>agility</a:t>
            </a:r>
            <a:r>
              <a:rPr lang="en-US" sz="1800" dirty="0">
                <a:solidFill>
                  <a:srgbClr val="FFFFFF"/>
                </a:solidFill>
                <a:latin typeface="IBM Plex Sans"/>
              </a:rPr>
              <a:t>)</a:t>
            </a:r>
          </a:p>
        </p:txBody>
      </p:sp>
      <p:sp>
        <p:nvSpPr>
          <p:cNvPr id="24" name="Right Arrow 23">
            <a:extLst>
              <a:ext uri="{FF2B5EF4-FFF2-40B4-BE49-F238E27FC236}">
                <a16:creationId xmlns:a16="http://schemas.microsoft.com/office/drawing/2014/main" id="{2BFA4D7A-704D-7D48-B603-BD0E54E0DD61}"/>
              </a:ext>
            </a:extLst>
          </p:cNvPr>
          <p:cNvSpPr/>
          <p:nvPr/>
        </p:nvSpPr>
        <p:spPr>
          <a:xfrm>
            <a:off x="6053410" y="722744"/>
            <a:ext cx="579141" cy="306424"/>
          </a:xfrm>
          <a:prstGeom prst="rightArrow">
            <a:avLst/>
          </a:prstGeom>
          <a:solidFill>
            <a:schemeClr val="bg2"/>
          </a:solidFill>
        </p:spPr>
        <p:txBody>
          <a:bodyPr wrap="square" lIns="0" tIns="0" rIns="0" bIns="0" rtlCol="0" anchor="ctr">
            <a:noAutofit/>
          </a:bodyPr>
          <a:lstStyle/>
          <a:p>
            <a:pPr algn="ctr" defTabSz="685783">
              <a:defRPr/>
            </a:pPr>
            <a:endParaRPr lang="en-US" sz="900" dirty="0" err="1">
              <a:solidFill>
                <a:srgbClr val="FFFFFF"/>
              </a:solidFill>
              <a:latin typeface="Arial"/>
              <a:cs typeface="Arial"/>
            </a:endParaRPr>
          </a:p>
        </p:txBody>
      </p:sp>
      <p:sp>
        <p:nvSpPr>
          <p:cNvPr id="25" name="Right Arrow 24">
            <a:extLst>
              <a:ext uri="{FF2B5EF4-FFF2-40B4-BE49-F238E27FC236}">
                <a16:creationId xmlns:a16="http://schemas.microsoft.com/office/drawing/2014/main" id="{DE6E4F1A-7225-184B-89E6-0932B9550947}"/>
              </a:ext>
            </a:extLst>
          </p:cNvPr>
          <p:cNvSpPr/>
          <p:nvPr/>
        </p:nvSpPr>
        <p:spPr>
          <a:xfrm>
            <a:off x="6053408" y="2298311"/>
            <a:ext cx="579141" cy="306424"/>
          </a:xfrm>
          <a:prstGeom prst="rightArrow">
            <a:avLst/>
          </a:prstGeom>
          <a:solidFill>
            <a:schemeClr val="bg2"/>
          </a:solidFill>
        </p:spPr>
        <p:txBody>
          <a:bodyPr wrap="square" lIns="0" tIns="0" rIns="0" bIns="0" rtlCol="0" anchor="ctr">
            <a:noAutofit/>
          </a:bodyPr>
          <a:lstStyle/>
          <a:p>
            <a:pPr algn="ctr" defTabSz="685783">
              <a:defRPr/>
            </a:pPr>
            <a:endParaRPr lang="en-US" sz="900" dirty="0" err="1">
              <a:solidFill>
                <a:srgbClr val="FFFFFF"/>
              </a:solidFill>
              <a:latin typeface="Arial"/>
              <a:cs typeface="Arial"/>
            </a:endParaRPr>
          </a:p>
        </p:txBody>
      </p:sp>
      <p:sp>
        <p:nvSpPr>
          <p:cNvPr id="26" name="Right Arrow 25">
            <a:extLst>
              <a:ext uri="{FF2B5EF4-FFF2-40B4-BE49-F238E27FC236}">
                <a16:creationId xmlns:a16="http://schemas.microsoft.com/office/drawing/2014/main" id="{C81AA1E1-E307-1241-9524-85E4B384D816}"/>
              </a:ext>
            </a:extLst>
          </p:cNvPr>
          <p:cNvSpPr/>
          <p:nvPr/>
        </p:nvSpPr>
        <p:spPr>
          <a:xfrm>
            <a:off x="6073286" y="3920313"/>
            <a:ext cx="579141" cy="306424"/>
          </a:xfrm>
          <a:prstGeom prst="rightArrow">
            <a:avLst/>
          </a:prstGeom>
          <a:solidFill>
            <a:schemeClr val="bg2"/>
          </a:solidFill>
        </p:spPr>
        <p:txBody>
          <a:bodyPr wrap="square" lIns="0" tIns="0" rIns="0" bIns="0" rtlCol="0" anchor="ctr">
            <a:noAutofit/>
          </a:bodyPr>
          <a:lstStyle/>
          <a:p>
            <a:pPr algn="ctr" defTabSz="685783">
              <a:defRPr/>
            </a:pPr>
            <a:endParaRPr lang="en-US" sz="900" dirty="0" err="1">
              <a:solidFill>
                <a:srgbClr val="FFFFFF"/>
              </a:solidFill>
              <a:latin typeface="Arial"/>
              <a:cs typeface="Arial"/>
            </a:endParaRPr>
          </a:p>
        </p:txBody>
      </p:sp>
    </p:spTree>
    <p:extLst>
      <p:ext uri="{BB962C8B-B14F-4D97-AF65-F5344CB8AC3E}">
        <p14:creationId xmlns:p14="http://schemas.microsoft.com/office/powerpoint/2010/main" val="344124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b="0" dirty="0">
                <a:latin typeface="IBM Plex Sans ExtraLight" panose="020B0303050203000203" pitchFamily="34" charset="0"/>
              </a:rPr>
              <a:t>Go simple</a:t>
            </a:r>
            <a:br>
              <a:rPr lang="en-US" b="0" dirty="0">
                <a:latin typeface="IBM Plex Sans ExtraLight" panose="020B0303050203000203" pitchFamily="34" charset="0"/>
              </a:rPr>
            </a:br>
            <a:r>
              <a:rPr lang="en-US" b="0" dirty="0">
                <a:latin typeface="IBM Plex Sans ExtraLight" panose="020B0303050203000203" pitchFamily="34" charset="0"/>
              </a:rPr>
              <a:t>and big if</a:t>
            </a:r>
            <a:br>
              <a:rPr lang="en-US" b="0" dirty="0">
                <a:latin typeface="IBM Plex Sans ExtraLight" panose="020B0303050203000203" pitchFamily="34" charset="0"/>
              </a:rPr>
            </a:br>
            <a:r>
              <a:rPr lang="en-US" b="0" dirty="0">
                <a:latin typeface="IBM Plex Sans ExtraLight" panose="020B0303050203000203" pitchFamily="34" charset="0"/>
              </a:rPr>
              <a:t>possible</a:t>
            </a:r>
          </a:p>
        </p:txBody>
      </p:sp>
      <p:sp>
        <p:nvSpPr>
          <p:cNvPr id="4" name="Slide Number Placeholder"/>
          <p:cNvSpPr>
            <a:spLocks noGrp="1"/>
          </p:cNvSpPr>
          <p:nvPr>
            <p:ph type="sldNum" sz="quarter" idx="11"/>
          </p:nvPr>
        </p:nvSpPr>
        <p:spPr/>
        <p:txBody>
          <a:bodyPr/>
          <a:lstStyle/>
          <a:p>
            <a:fld id="{59395FB3-9C97-154F-86B2-7E381B951268}" type="slidenum">
              <a:rPr lang="en-US" smtClean="0"/>
              <a:pPr/>
              <a:t>16</a:t>
            </a:fld>
            <a:endParaRPr lang="en-US" dirty="0"/>
          </a:p>
        </p:txBody>
      </p:sp>
      <p:sp>
        <p:nvSpPr>
          <p:cNvPr id="5" name="Footer Placeholder">
            <a:extLst>
              <a:ext uri="{FF2B5EF4-FFF2-40B4-BE49-F238E27FC236}">
                <a16:creationId xmlns:a16="http://schemas.microsoft.com/office/drawing/2014/main" id="{A9F0E7E5-F62D-D448-9187-56D20B6B067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solidFill>
                  <a:schemeClr val="bg1"/>
                </a:solidFill>
                <a:latin typeface="IBM Plex Sans"/>
              </a:rPr>
              <a:t>TechCon</a:t>
            </a:r>
            <a:r>
              <a:rPr lang="en-US" dirty="0">
                <a:solidFill>
                  <a:schemeClr val="bg1"/>
                </a:solidFill>
                <a:latin typeface="IBM Plex Sans"/>
              </a:rPr>
              <a:t> 2020 / © 2020 IBM Corporation</a:t>
            </a:r>
          </a:p>
        </p:txBody>
      </p:sp>
    </p:spTree>
    <p:extLst>
      <p:ext uri="{BB962C8B-B14F-4D97-AF65-F5344CB8AC3E}">
        <p14:creationId xmlns:p14="http://schemas.microsoft.com/office/powerpoint/2010/main" val="184270725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b="0" dirty="0">
                <a:latin typeface="IBM Plex Sans ExtraLight" panose="020B0303050203000203" pitchFamily="34" charset="0"/>
              </a:rPr>
              <a:t>Go simple</a:t>
            </a:r>
            <a:br>
              <a:rPr lang="en-US" b="0" dirty="0">
                <a:latin typeface="IBM Plex Sans ExtraLight" panose="020B0303050203000203" pitchFamily="34" charset="0"/>
              </a:rPr>
            </a:br>
            <a:r>
              <a:rPr lang="en-US" b="0" dirty="0">
                <a:latin typeface="IBM Plex Sans ExtraLight" panose="020B0303050203000203" pitchFamily="34" charset="0"/>
              </a:rPr>
              <a:t>and big if</a:t>
            </a:r>
            <a:br>
              <a:rPr lang="en-US" b="0" dirty="0">
                <a:latin typeface="IBM Plex Sans ExtraLight" panose="020B0303050203000203" pitchFamily="34" charset="0"/>
              </a:rPr>
            </a:br>
            <a:r>
              <a:rPr lang="en-US" b="0" dirty="0">
                <a:latin typeface="IBM Plex Sans ExtraLight" panose="020B0303050203000203" pitchFamily="34" charset="0"/>
              </a:rPr>
              <a:t>possible</a:t>
            </a:r>
          </a:p>
        </p:txBody>
      </p:sp>
      <p:sp>
        <p:nvSpPr>
          <p:cNvPr id="4" name="Slide Number Placeholder"/>
          <p:cNvSpPr>
            <a:spLocks noGrp="1"/>
          </p:cNvSpPr>
          <p:nvPr>
            <p:ph type="sldNum" sz="quarter" idx="11"/>
          </p:nvPr>
        </p:nvSpPr>
        <p:spPr/>
        <p:txBody>
          <a:bodyPr/>
          <a:lstStyle/>
          <a:p>
            <a:fld id="{59395FB3-9C97-154F-86B2-7E381B951268}" type="slidenum">
              <a:rPr lang="en-US" smtClean="0"/>
              <a:pPr/>
              <a:t>17</a:t>
            </a:fld>
            <a:endParaRPr lang="en-US" dirty="0"/>
          </a:p>
        </p:txBody>
      </p:sp>
      <p:sp>
        <p:nvSpPr>
          <p:cNvPr id="5" name="Footer Placeholder">
            <a:extLst>
              <a:ext uri="{FF2B5EF4-FFF2-40B4-BE49-F238E27FC236}">
                <a16:creationId xmlns:a16="http://schemas.microsoft.com/office/drawing/2014/main" id="{A9F0E7E5-F62D-D448-9187-56D20B6B067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solidFill>
                  <a:schemeClr val="bg1"/>
                </a:solidFill>
                <a:latin typeface="IBM Plex Sans"/>
              </a:rPr>
              <a:t>TechCon</a:t>
            </a:r>
            <a:r>
              <a:rPr lang="en-US" dirty="0">
                <a:solidFill>
                  <a:schemeClr val="bg1"/>
                </a:solidFill>
                <a:latin typeface="IBM Plex Sans"/>
              </a:rPr>
              <a:t> 2020 / © 2020 IBM Corporation</a:t>
            </a:r>
          </a:p>
        </p:txBody>
      </p:sp>
      <p:sp>
        <p:nvSpPr>
          <p:cNvPr id="6" name="Rectangle 5">
            <a:extLst>
              <a:ext uri="{FF2B5EF4-FFF2-40B4-BE49-F238E27FC236}">
                <a16:creationId xmlns:a16="http://schemas.microsoft.com/office/drawing/2014/main" id="{3DC58D30-848B-C248-975B-98815AA54399}"/>
              </a:ext>
            </a:extLst>
          </p:cNvPr>
          <p:cNvSpPr/>
          <p:nvPr/>
        </p:nvSpPr>
        <p:spPr bwMode="auto">
          <a:xfrm>
            <a:off x="175326" y="1325880"/>
            <a:ext cx="4076634" cy="1402080"/>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159530432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198157"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Cloud Integration Platform Makes it Easier!</a:t>
            </a:r>
          </a:p>
        </p:txBody>
      </p:sp>
      <p:pic>
        <p:nvPicPr>
          <p:cNvPr id="2" name="Picture 1">
            <a:extLst>
              <a:ext uri="{FF2B5EF4-FFF2-40B4-BE49-F238E27FC236}">
                <a16:creationId xmlns:a16="http://schemas.microsoft.com/office/drawing/2014/main" id="{3DD8CEDC-C9E6-9B47-9540-403AE74C33F3}"/>
              </a:ext>
            </a:extLst>
          </p:cNvPr>
          <p:cNvPicPr>
            <a:picLocks noChangeAspect="1"/>
          </p:cNvPicPr>
          <p:nvPr/>
        </p:nvPicPr>
        <p:blipFill>
          <a:blip r:embed="rId3"/>
          <a:stretch>
            <a:fillRect/>
          </a:stretch>
        </p:blipFill>
        <p:spPr>
          <a:xfrm>
            <a:off x="1377912" y="1119727"/>
            <a:ext cx="6473068" cy="3228716"/>
          </a:xfrm>
          <a:prstGeom prst="rect">
            <a:avLst/>
          </a:prstGeom>
        </p:spPr>
      </p:pic>
      <p:sp>
        <p:nvSpPr>
          <p:cNvPr id="3" name="Rectangle 2">
            <a:extLst>
              <a:ext uri="{FF2B5EF4-FFF2-40B4-BE49-F238E27FC236}">
                <a16:creationId xmlns:a16="http://schemas.microsoft.com/office/drawing/2014/main" id="{FADD2A18-EAE9-8F4B-A83E-F52ADCC9C382}"/>
              </a:ext>
            </a:extLst>
          </p:cNvPr>
          <p:cNvSpPr/>
          <p:nvPr/>
        </p:nvSpPr>
        <p:spPr>
          <a:xfrm>
            <a:off x="3151177" y="4587650"/>
            <a:ext cx="4030270" cy="300082"/>
          </a:xfrm>
          <a:prstGeom prst="rect">
            <a:avLst/>
          </a:prstGeom>
        </p:spPr>
        <p:txBody>
          <a:bodyPr wrap="none">
            <a:spAutoFit/>
          </a:bodyPr>
          <a:lstStyle/>
          <a:p>
            <a:pPr defTabSz="685800"/>
            <a:r>
              <a:rPr lang="en-US" dirty="0">
                <a:solidFill>
                  <a:srgbClr val="FFFFFF"/>
                </a:solidFill>
                <a:latin typeface="IBM Plex Sans"/>
              </a:rPr>
              <a:t>https://</a:t>
            </a:r>
            <a:r>
              <a:rPr lang="en-US" dirty="0" err="1">
                <a:solidFill>
                  <a:srgbClr val="FFFFFF"/>
                </a:solidFill>
                <a:latin typeface="IBM Plex Sans"/>
              </a:rPr>
              <a:t>www.ibm.com</a:t>
            </a:r>
            <a:r>
              <a:rPr lang="en-US" dirty="0">
                <a:solidFill>
                  <a:srgbClr val="FFFFFF"/>
                </a:solidFill>
                <a:latin typeface="IBM Plex Sans"/>
              </a:rPr>
              <a:t>/cloud/integration/platform</a:t>
            </a:r>
          </a:p>
        </p:txBody>
      </p:sp>
      <p:sp>
        <p:nvSpPr>
          <p:cNvPr id="8" name="Rounded Rectangle 7">
            <a:extLst>
              <a:ext uri="{FF2B5EF4-FFF2-40B4-BE49-F238E27FC236}">
                <a16:creationId xmlns:a16="http://schemas.microsoft.com/office/drawing/2014/main" id="{96655117-E4F9-B644-B7CB-3D1725BFEC0D}"/>
              </a:ext>
            </a:extLst>
          </p:cNvPr>
          <p:cNvSpPr/>
          <p:nvPr/>
        </p:nvSpPr>
        <p:spPr>
          <a:xfrm>
            <a:off x="2936082" y="1628775"/>
            <a:ext cx="1678364" cy="2719668"/>
          </a:xfrm>
          <a:prstGeom prst="roundRect">
            <a:avLst/>
          </a:prstGeom>
          <a:ln w="66675">
            <a:solidFill>
              <a:schemeClr val="accent1">
                <a:lumMod val="50000"/>
              </a:schemeClr>
            </a:solidFill>
            <a:prstDash val="sysDot"/>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Tree>
    <p:extLst>
      <p:ext uri="{BB962C8B-B14F-4D97-AF65-F5344CB8AC3E}">
        <p14:creationId xmlns:p14="http://schemas.microsoft.com/office/powerpoint/2010/main" val="4084278686"/>
      </p:ext>
    </p:extLst>
  </p:cSld>
  <p:clrMapOvr>
    <a:masterClrMapping/>
  </p:clrMapOvr>
  <p:transition spd="slow"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198157"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Cloud Pak for Integration Makes it Easier!</a:t>
            </a:r>
          </a:p>
        </p:txBody>
      </p:sp>
      <p:pic>
        <p:nvPicPr>
          <p:cNvPr id="2" name="Picture 1">
            <a:extLst>
              <a:ext uri="{FF2B5EF4-FFF2-40B4-BE49-F238E27FC236}">
                <a16:creationId xmlns:a16="http://schemas.microsoft.com/office/drawing/2014/main" id="{3DD8CEDC-C9E6-9B47-9540-403AE74C33F3}"/>
              </a:ext>
            </a:extLst>
          </p:cNvPr>
          <p:cNvPicPr>
            <a:picLocks noChangeAspect="1"/>
          </p:cNvPicPr>
          <p:nvPr/>
        </p:nvPicPr>
        <p:blipFill>
          <a:blip r:embed="rId3"/>
          <a:srcRect/>
          <a:stretch/>
        </p:blipFill>
        <p:spPr>
          <a:xfrm>
            <a:off x="1931694" y="1119727"/>
            <a:ext cx="5365504" cy="3228716"/>
          </a:xfrm>
          <a:prstGeom prst="rect">
            <a:avLst/>
          </a:prstGeom>
        </p:spPr>
      </p:pic>
      <p:sp>
        <p:nvSpPr>
          <p:cNvPr id="3" name="Rectangle 2">
            <a:extLst>
              <a:ext uri="{FF2B5EF4-FFF2-40B4-BE49-F238E27FC236}">
                <a16:creationId xmlns:a16="http://schemas.microsoft.com/office/drawing/2014/main" id="{FADD2A18-EAE9-8F4B-A83E-F52ADCC9C382}"/>
              </a:ext>
            </a:extLst>
          </p:cNvPr>
          <p:cNvSpPr/>
          <p:nvPr/>
        </p:nvSpPr>
        <p:spPr>
          <a:xfrm>
            <a:off x="3151177" y="4587650"/>
            <a:ext cx="4030270" cy="300082"/>
          </a:xfrm>
          <a:prstGeom prst="rect">
            <a:avLst/>
          </a:prstGeom>
        </p:spPr>
        <p:txBody>
          <a:bodyPr wrap="none">
            <a:spAutoFit/>
          </a:bodyPr>
          <a:lstStyle/>
          <a:p>
            <a:pPr defTabSz="685800"/>
            <a:r>
              <a:rPr lang="en-US" dirty="0">
                <a:solidFill>
                  <a:srgbClr val="FFFFFF"/>
                </a:solidFill>
                <a:latin typeface="IBM Plex Sans"/>
              </a:rPr>
              <a:t>https://</a:t>
            </a:r>
            <a:r>
              <a:rPr lang="en-US" dirty="0" err="1">
                <a:solidFill>
                  <a:srgbClr val="FFFFFF"/>
                </a:solidFill>
                <a:latin typeface="IBM Plex Sans"/>
              </a:rPr>
              <a:t>www.ibm.com</a:t>
            </a:r>
            <a:r>
              <a:rPr lang="en-US" dirty="0">
                <a:solidFill>
                  <a:srgbClr val="FFFFFF"/>
                </a:solidFill>
                <a:latin typeface="IBM Plex Sans"/>
              </a:rPr>
              <a:t>/cloud/integration/platform</a:t>
            </a:r>
          </a:p>
        </p:txBody>
      </p:sp>
      <p:sp>
        <p:nvSpPr>
          <p:cNvPr id="8" name="Rounded Rectangle 7">
            <a:extLst>
              <a:ext uri="{FF2B5EF4-FFF2-40B4-BE49-F238E27FC236}">
                <a16:creationId xmlns:a16="http://schemas.microsoft.com/office/drawing/2014/main" id="{96655117-E4F9-B644-B7CB-3D1725BFEC0D}"/>
              </a:ext>
            </a:extLst>
          </p:cNvPr>
          <p:cNvSpPr/>
          <p:nvPr/>
        </p:nvSpPr>
        <p:spPr>
          <a:xfrm>
            <a:off x="3390900" y="2651760"/>
            <a:ext cx="1287780" cy="899160"/>
          </a:xfrm>
          <a:prstGeom prst="roundRect">
            <a:avLst/>
          </a:prstGeom>
          <a:ln w="66675">
            <a:solidFill>
              <a:schemeClr val="accent1">
                <a:lumMod val="50000"/>
              </a:schemeClr>
            </a:solidFill>
            <a:prstDash val="sysDot"/>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6" name="Rounded Rectangle 5">
            <a:extLst>
              <a:ext uri="{FF2B5EF4-FFF2-40B4-BE49-F238E27FC236}">
                <a16:creationId xmlns:a16="http://schemas.microsoft.com/office/drawing/2014/main" id="{1028476C-BEDE-4744-B226-556FBDCBE77D}"/>
              </a:ext>
            </a:extLst>
          </p:cNvPr>
          <p:cNvSpPr/>
          <p:nvPr/>
        </p:nvSpPr>
        <p:spPr>
          <a:xfrm>
            <a:off x="231343" y="257682"/>
            <a:ext cx="3670097" cy="50742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63382018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p:txBody>
          <a:bodyPr/>
          <a:lstStyle/>
          <a:p>
            <a:r>
              <a:rPr lang="en-US" dirty="0"/>
              <a:t>1,459</a:t>
            </a:r>
          </a:p>
        </p:txBody>
      </p:sp>
      <p:pic>
        <p:nvPicPr>
          <p:cNvPr id="10" name="Picture Placeholder" descr="picture placeholder">
            <a:extLst>
              <a:ext uri="{FF2B5EF4-FFF2-40B4-BE49-F238E27FC236}">
                <a16:creationId xmlns:a16="http://schemas.microsoft.com/office/drawing/2014/main" id="{4B1D0B63-D0BA-9E4C-807D-C4CFF7E62639}"/>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a:stretch/>
        </p:blipFill>
        <p:spPr/>
      </p:pic>
      <p:sp>
        <p:nvSpPr>
          <p:cNvPr id="5" name="Slide Number Placeholder"/>
          <p:cNvSpPr>
            <a:spLocks noGrp="1"/>
          </p:cNvSpPr>
          <p:nvPr>
            <p:ph type="sldNum" sz="quarter" idx="11"/>
          </p:nvPr>
        </p:nvSpPr>
        <p:spPr/>
        <p:txBody>
          <a:bodyPr/>
          <a:lstStyle/>
          <a:p>
            <a:fld id="{59395FB3-9C97-154F-86B2-7E381B951268}" type="slidenum">
              <a:rPr lang="en-US" smtClean="0">
                <a:solidFill>
                  <a:schemeClr val="tx1"/>
                </a:solidFill>
              </a:rPr>
              <a:pPr/>
              <a:t>2</a:t>
            </a:fld>
            <a:endParaRPr lang="en-US" dirty="0">
              <a:solidFill>
                <a:schemeClr val="tx1"/>
              </a:solidFill>
            </a:endParaRPr>
          </a:p>
        </p:txBody>
      </p:sp>
      <p:sp>
        <p:nvSpPr>
          <p:cNvPr id="7" name="Footer Placeholder">
            <a:extLst>
              <a:ext uri="{FF2B5EF4-FFF2-40B4-BE49-F238E27FC236}">
                <a16:creationId xmlns:a16="http://schemas.microsoft.com/office/drawing/2014/main" id="{D74C6800-59DD-B24D-9D63-4A5BDD98A4A9}"/>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solidFill>
                  <a:schemeClr val="bg1"/>
                </a:solidFill>
                <a:latin typeface="IBM Plex Sans"/>
              </a:rPr>
              <a:t>TechCon</a:t>
            </a:r>
            <a:r>
              <a:rPr lang="en-US" dirty="0">
                <a:solidFill>
                  <a:schemeClr val="bg1"/>
                </a:solidFill>
                <a:latin typeface="IBM Plex Sans"/>
              </a:rPr>
              <a:t> 2020 / © 2020 IBM Corporation</a:t>
            </a:r>
          </a:p>
        </p:txBody>
      </p:sp>
    </p:spTree>
    <p:extLst>
      <p:ext uri="{BB962C8B-B14F-4D97-AF65-F5344CB8AC3E}">
        <p14:creationId xmlns:p14="http://schemas.microsoft.com/office/powerpoint/2010/main" val="470420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198157"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Cloud Pak for Integration Makes it Easier!</a:t>
            </a:r>
          </a:p>
        </p:txBody>
      </p:sp>
      <p:pic>
        <p:nvPicPr>
          <p:cNvPr id="2" name="Picture 1">
            <a:extLst>
              <a:ext uri="{FF2B5EF4-FFF2-40B4-BE49-F238E27FC236}">
                <a16:creationId xmlns:a16="http://schemas.microsoft.com/office/drawing/2014/main" id="{3DD8CEDC-C9E6-9B47-9540-403AE74C33F3}"/>
              </a:ext>
            </a:extLst>
          </p:cNvPr>
          <p:cNvPicPr>
            <a:picLocks noChangeAspect="1"/>
          </p:cNvPicPr>
          <p:nvPr/>
        </p:nvPicPr>
        <p:blipFill>
          <a:blip r:embed="rId3"/>
          <a:srcRect/>
          <a:stretch/>
        </p:blipFill>
        <p:spPr>
          <a:xfrm>
            <a:off x="1931694" y="1119727"/>
            <a:ext cx="5365504" cy="3228716"/>
          </a:xfrm>
          <a:prstGeom prst="rect">
            <a:avLst/>
          </a:prstGeom>
        </p:spPr>
      </p:pic>
      <p:sp>
        <p:nvSpPr>
          <p:cNvPr id="3" name="Rectangle 2">
            <a:extLst>
              <a:ext uri="{FF2B5EF4-FFF2-40B4-BE49-F238E27FC236}">
                <a16:creationId xmlns:a16="http://schemas.microsoft.com/office/drawing/2014/main" id="{FADD2A18-EAE9-8F4B-A83E-F52ADCC9C382}"/>
              </a:ext>
            </a:extLst>
          </p:cNvPr>
          <p:cNvSpPr/>
          <p:nvPr/>
        </p:nvSpPr>
        <p:spPr>
          <a:xfrm>
            <a:off x="3151177" y="4587650"/>
            <a:ext cx="4432624" cy="300082"/>
          </a:xfrm>
          <a:prstGeom prst="rect">
            <a:avLst/>
          </a:prstGeom>
        </p:spPr>
        <p:txBody>
          <a:bodyPr wrap="none">
            <a:spAutoFit/>
          </a:bodyPr>
          <a:lstStyle/>
          <a:p>
            <a:pPr defTabSz="685800"/>
            <a:r>
              <a:rPr lang="en-US" dirty="0">
                <a:solidFill>
                  <a:srgbClr val="FFFFFF"/>
                </a:solidFill>
              </a:rPr>
              <a:t>https://www.ibm.com/cloud/cloud-pak-for-integration</a:t>
            </a:r>
            <a:endParaRPr lang="en-US" dirty="0">
              <a:solidFill>
                <a:srgbClr val="FFFFFF"/>
              </a:solidFill>
              <a:latin typeface="IBM Plex Sans"/>
            </a:endParaRPr>
          </a:p>
        </p:txBody>
      </p:sp>
      <p:sp>
        <p:nvSpPr>
          <p:cNvPr id="8" name="Rounded Rectangle 7">
            <a:extLst>
              <a:ext uri="{FF2B5EF4-FFF2-40B4-BE49-F238E27FC236}">
                <a16:creationId xmlns:a16="http://schemas.microsoft.com/office/drawing/2014/main" id="{96655117-E4F9-B644-B7CB-3D1725BFEC0D}"/>
              </a:ext>
            </a:extLst>
          </p:cNvPr>
          <p:cNvSpPr/>
          <p:nvPr/>
        </p:nvSpPr>
        <p:spPr>
          <a:xfrm>
            <a:off x="3390900" y="2651760"/>
            <a:ext cx="1287780" cy="899160"/>
          </a:xfrm>
          <a:prstGeom prst="roundRect">
            <a:avLst/>
          </a:prstGeom>
          <a:ln w="66675">
            <a:solidFill>
              <a:schemeClr val="accent1">
                <a:lumMod val="50000"/>
              </a:schemeClr>
            </a:solidFill>
            <a:prstDash val="sysDot"/>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4" name="Rectangle 3">
            <a:extLst>
              <a:ext uri="{FF2B5EF4-FFF2-40B4-BE49-F238E27FC236}">
                <a16:creationId xmlns:a16="http://schemas.microsoft.com/office/drawing/2014/main" id="{D2C89E33-918A-9B4D-9BE5-1651C37098D9}"/>
              </a:ext>
            </a:extLst>
          </p:cNvPr>
          <p:cNvSpPr/>
          <p:nvPr/>
        </p:nvSpPr>
        <p:spPr>
          <a:xfrm>
            <a:off x="216801" y="4613813"/>
            <a:ext cx="2335899" cy="272415"/>
          </a:xfrm>
          <a:prstGeom prst="rect">
            <a:avLst/>
          </a:prstGeom>
          <a:solidFill>
            <a:schemeClr val="accent1">
              <a:lumMod val="7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extBox 5">
            <a:extLst>
              <a:ext uri="{FF2B5EF4-FFF2-40B4-BE49-F238E27FC236}">
                <a16:creationId xmlns:a16="http://schemas.microsoft.com/office/drawing/2014/main" id="{B8A90C18-91EF-9046-BBD0-EAE5C7201ACB}"/>
              </a:ext>
            </a:extLst>
          </p:cNvPr>
          <p:cNvSpPr txBox="1"/>
          <p:nvPr/>
        </p:nvSpPr>
        <p:spPr>
          <a:xfrm>
            <a:off x="216801" y="4648306"/>
            <a:ext cx="2725760"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2020</a:t>
            </a:r>
          </a:p>
        </p:txBody>
      </p:sp>
      <p:sp>
        <p:nvSpPr>
          <p:cNvPr id="9" name="Rounded Rectangle 8">
            <a:extLst>
              <a:ext uri="{FF2B5EF4-FFF2-40B4-BE49-F238E27FC236}">
                <a16:creationId xmlns:a16="http://schemas.microsoft.com/office/drawing/2014/main" id="{8FAAACB4-96B8-264F-A4FE-909F244F3910}"/>
              </a:ext>
            </a:extLst>
          </p:cNvPr>
          <p:cNvSpPr/>
          <p:nvPr/>
        </p:nvSpPr>
        <p:spPr>
          <a:xfrm>
            <a:off x="216801" y="4560867"/>
            <a:ext cx="2412099" cy="35152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le 9">
            <a:extLst>
              <a:ext uri="{FF2B5EF4-FFF2-40B4-BE49-F238E27FC236}">
                <a16:creationId xmlns:a16="http://schemas.microsoft.com/office/drawing/2014/main" id="{C32BB49F-1AB9-9847-9917-248CCCCF8128}"/>
              </a:ext>
            </a:extLst>
          </p:cNvPr>
          <p:cNvSpPr/>
          <p:nvPr/>
        </p:nvSpPr>
        <p:spPr>
          <a:xfrm>
            <a:off x="3151177" y="4560867"/>
            <a:ext cx="4432624" cy="35152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710520008"/>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21</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5" name="Picture 4">
            <a:extLst>
              <a:ext uri="{FF2B5EF4-FFF2-40B4-BE49-F238E27FC236}">
                <a16:creationId xmlns:a16="http://schemas.microsoft.com/office/drawing/2014/main" id="{D1D9FA82-E1BF-6A4C-BDA4-55EE3FAB0709}"/>
              </a:ext>
            </a:extLst>
          </p:cNvPr>
          <p:cNvPicPr>
            <a:picLocks noChangeAspect="1"/>
          </p:cNvPicPr>
          <p:nvPr/>
        </p:nvPicPr>
        <p:blipFill>
          <a:blip r:embed="rId3"/>
          <a:stretch>
            <a:fillRect/>
          </a:stretch>
        </p:blipFill>
        <p:spPr>
          <a:xfrm>
            <a:off x="647893" y="152952"/>
            <a:ext cx="7571659" cy="4591138"/>
          </a:xfrm>
          <a:prstGeom prst="rect">
            <a:avLst/>
          </a:prstGeom>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02761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22</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5" name="Picture 4">
            <a:extLst>
              <a:ext uri="{FF2B5EF4-FFF2-40B4-BE49-F238E27FC236}">
                <a16:creationId xmlns:a16="http://schemas.microsoft.com/office/drawing/2014/main" id="{D1D9FA82-E1BF-6A4C-BDA4-55EE3FAB0709}"/>
              </a:ext>
            </a:extLst>
          </p:cNvPr>
          <p:cNvPicPr>
            <a:picLocks noChangeAspect="1"/>
          </p:cNvPicPr>
          <p:nvPr/>
        </p:nvPicPr>
        <p:blipFill>
          <a:blip r:embed="rId3"/>
          <a:stretch>
            <a:fillRect/>
          </a:stretch>
        </p:blipFill>
        <p:spPr>
          <a:xfrm>
            <a:off x="647893" y="152952"/>
            <a:ext cx="7571659" cy="4591138"/>
          </a:xfrm>
          <a:prstGeom prst="rect">
            <a:avLst/>
          </a:prstGeom>
          <a:ln>
            <a:solidFill>
              <a:schemeClr val="bg1"/>
            </a:solidFill>
          </a:ln>
          <a:effectLst>
            <a:outerShdw blurRad="50800" dist="38100" dir="2700000" algn="tl" rotWithShape="0">
              <a:prstClr val="black">
                <a:alpha val="40000"/>
              </a:prstClr>
            </a:outerShdw>
          </a:effectLst>
        </p:spPr>
      </p:pic>
      <p:sp>
        <p:nvSpPr>
          <p:cNvPr id="9" name="Freeform 8">
            <a:extLst>
              <a:ext uri="{FF2B5EF4-FFF2-40B4-BE49-F238E27FC236}">
                <a16:creationId xmlns:a16="http://schemas.microsoft.com/office/drawing/2014/main" id="{FEE86EC6-88AF-FE4F-B90D-B4365B4303DC}"/>
              </a:ext>
            </a:extLst>
          </p:cNvPr>
          <p:cNvSpPr/>
          <p:nvPr/>
        </p:nvSpPr>
        <p:spPr>
          <a:xfrm>
            <a:off x="0" y="0"/>
            <a:ext cx="9144000" cy="5143500"/>
          </a:xfrm>
          <a:custGeom>
            <a:avLst/>
            <a:gdLst>
              <a:gd name="connsiteX0" fmla="*/ 2844800 w 9144000"/>
              <a:gd name="connsiteY0" fmla="*/ 2500086 h 5143500"/>
              <a:gd name="connsiteX1" fmla="*/ 2844800 w 9144000"/>
              <a:gd name="connsiteY1" fmla="*/ 3563257 h 5143500"/>
              <a:gd name="connsiteX2" fmla="*/ 4437743 w 9144000"/>
              <a:gd name="connsiteY2" fmla="*/ 3563257 h 5143500"/>
              <a:gd name="connsiteX3" fmla="*/ 4437743 w 9144000"/>
              <a:gd name="connsiteY3" fmla="*/ 2500086 h 5143500"/>
              <a:gd name="connsiteX4" fmla="*/ 0 w 9144000"/>
              <a:gd name="connsiteY4" fmla="*/ 0 h 5143500"/>
              <a:gd name="connsiteX5" fmla="*/ 9144000 w 9144000"/>
              <a:gd name="connsiteY5" fmla="*/ 0 h 5143500"/>
              <a:gd name="connsiteX6" fmla="*/ 9144000 w 9144000"/>
              <a:gd name="connsiteY6" fmla="*/ 5143500 h 5143500"/>
              <a:gd name="connsiteX7" fmla="*/ 0 w 91440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43500">
                <a:moveTo>
                  <a:pt x="2844800" y="2500086"/>
                </a:moveTo>
                <a:lnTo>
                  <a:pt x="2844800" y="3563257"/>
                </a:lnTo>
                <a:lnTo>
                  <a:pt x="4437743" y="3563257"/>
                </a:lnTo>
                <a:lnTo>
                  <a:pt x="4437743" y="2500086"/>
                </a:lnTo>
                <a:close/>
                <a:moveTo>
                  <a:pt x="0" y="0"/>
                </a:moveTo>
                <a:lnTo>
                  <a:pt x="9144000" y="0"/>
                </a:lnTo>
                <a:lnTo>
                  <a:pt x="9144000" y="5143500"/>
                </a:lnTo>
                <a:lnTo>
                  <a:pt x="0" y="5143500"/>
                </a:lnTo>
                <a:close/>
              </a:path>
            </a:pathLst>
          </a:custGeom>
          <a:solidFill>
            <a:schemeClr val="tx2">
              <a:lumMod val="90000"/>
              <a:alpha val="8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217862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23</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5" name="Picture 4">
            <a:extLst>
              <a:ext uri="{FF2B5EF4-FFF2-40B4-BE49-F238E27FC236}">
                <a16:creationId xmlns:a16="http://schemas.microsoft.com/office/drawing/2014/main" id="{D1D9FA82-E1BF-6A4C-BDA4-55EE3FAB0709}"/>
              </a:ext>
            </a:extLst>
          </p:cNvPr>
          <p:cNvPicPr>
            <a:picLocks noChangeAspect="1"/>
          </p:cNvPicPr>
          <p:nvPr/>
        </p:nvPicPr>
        <p:blipFill>
          <a:blip r:embed="rId3"/>
          <a:stretch>
            <a:fillRect/>
          </a:stretch>
        </p:blipFill>
        <p:spPr>
          <a:xfrm>
            <a:off x="647893" y="152952"/>
            <a:ext cx="7571659" cy="4591138"/>
          </a:xfrm>
          <a:prstGeom prst="rect">
            <a:avLst/>
          </a:prstGeom>
          <a:ln>
            <a:solidFill>
              <a:schemeClr val="bg1"/>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2D3D4F31-20D3-9843-A313-2B60DDC5E86D}"/>
              </a:ext>
            </a:extLst>
          </p:cNvPr>
          <p:cNvSpPr/>
          <p:nvPr/>
        </p:nvSpPr>
        <p:spPr>
          <a:xfrm>
            <a:off x="0" y="0"/>
            <a:ext cx="9144000" cy="5143500"/>
          </a:xfrm>
          <a:prstGeom prst="rect">
            <a:avLst/>
          </a:prstGeom>
          <a:solidFill>
            <a:schemeClr val="tx2">
              <a:lumMod val="90000"/>
              <a:alpha val="8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4" name="Picture 3">
            <a:extLst>
              <a:ext uri="{FF2B5EF4-FFF2-40B4-BE49-F238E27FC236}">
                <a16:creationId xmlns:a16="http://schemas.microsoft.com/office/drawing/2014/main" id="{F6546F3E-BF87-F448-A484-662209F86E82}"/>
              </a:ext>
            </a:extLst>
          </p:cNvPr>
          <p:cNvPicPr>
            <a:picLocks noChangeAspect="1"/>
          </p:cNvPicPr>
          <p:nvPr/>
        </p:nvPicPr>
        <p:blipFill>
          <a:blip r:embed="rId4"/>
          <a:stretch>
            <a:fillRect/>
          </a:stretch>
        </p:blipFill>
        <p:spPr>
          <a:xfrm>
            <a:off x="1256043" y="601597"/>
            <a:ext cx="5762796" cy="3970403"/>
          </a:xfrm>
          <a:prstGeom prst="rect">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pic>
      <p:sp>
        <p:nvSpPr>
          <p:cNvPr id="7" name="Rounded Rectangular Callout 6">
            <a:extLst>
              <a:ext uri="{FF2B5EF4-FFF2-40B4-BE49-F238E27FC236}">
                <a16:creationId xmlns:a16="http://schemas.microsoft.com/office/drawing/2014/main" id="{D444F3E7-D61D-684E-B46A-CA17D3CE53D7}"/>
              </a:ext>
            </a:extLst>
          </p:cNvPr>
          <p:cNvSpPr/>
          <p:nvPr/>
        </p:nvSpPr>
        <p:spPr bwMode="auto">
          <a:xfrm>
            <a:off x="1580391" y="2143772"/>
            <a:ext cx="1680521" cy="350657"/>
          </a:xfrm>
          <a:prstGeom prst="wedgeRoundRectCallout">
            <a:avLst>
              <a:gd name="adj1" fmla="val -6214"/>
              <a:gd name="adj2" fmla="val 20998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Designer==Tooling</a:t>
            </a:r>
            <a:br>
              <a:rPr lang="en-US" sz="1400" dirty="0">
                <a:solidFill>
                  <a:schemeClr val="bg2"/>
                </a:solidFill>
                <a:latin typeface="IBM Plex Sans" panose="020B0503050203000203" pitchFamily="34" charset="0"/>
              </a:rPr>
            </a:br>
            <a:endParaRPr lang="en-US" sz="1400" dirty="0">
              <a:solidFill>
                <a:schemeClr val="bg2"/>
              </a:solidFill>
              <a:latin typeface="IBM Plex Sans" panose="020B0503050203000203" pitchFamily="34" charset="0"/>
            </a:endParaRPr>
          </a:p>
        </p:txBody>
      </p:sp>
      <p:sp>
        <p:nvSpPr>
          <p:cNvPr id="8" name="Rounded Rectangular Callout 7">
            <a:extLst>
              <a:ext uri="{FF2B5EF4-FFF2-40B4-BE49-F238E27FC236}">
                <a16:creationId xmlns:a16="http://schemas.microsoft.com/office/drawing/2014/main" id="{C1BE1E60-7AC9-4941-873E-2590F5D5B245}"/>
              </a:ext>
            </a:extLst>
          </p:cNvPr>
          <p:cNvSpPr/>
          <p:nvPr/>
        </p:nvSpPr>
        <p:spPr bwMode="auto">
          <a:xfrm>
            <a:off x="4957113" y="2586798"/>
            <a:ext cx="1920425" cy="350657"/>
          </a:xfrm>
          <a:prstGeom prst="wedgeRoundRectCallout">
            <a:avLst>
              <a:gd name="adj1" fmla="val -81743"/>
              <a:gd name="adj2" fmla="val 17563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Dashboard==Runtime</a:t>
            </a:r>
            <a:br>
              <a:rPr lang="en-US" sz="1400" dirty="0">
                <a:solidFill>
                  <a:schemeClr val="bg2"/>
                </a:solidFill>
                <a:latin typeface="IBM Plex Sans" panose="020B0503050203000203" pitchFamily="34" charset="0"/>
              </a:rPr>
            </a:br>
            <a:endParaRPr lang="en-US" sz="1400" dirty="0">
              <a:solidFill>
                <a:schemeClr val="bg2"/>
              </a:solidFill>
              <a:latin typeface="IBM Plex Sans" panose="020B0503050203000203" pitchFamily="34" charset="0"/>
            </a:endParaRPr>
          </a:p>
        </p:txBody>
      </p:sp>
    </p:spTree>
    <p:extLst>
      <p:ext uri="{BB962C8B-B14F-4D97-AF65-F5344CB8AC3E}">
        <p14:creationId xmlns:p14="http://schemas.microsoft.com/office/powerpoint/2010/main" val="376568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24</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4" name="Picture 3">
            <a:extLst>
              <a:ext uri="{FF2B5EF4-FFF2-40B4-BE49-F238E27FC236}">
                <a16:creationId xmlns:a16="http://schemas.microsoft.com/office/drawing/2014/main" id="{BA8A15B0-C2A9-714D-B953-DA5D0AC0CFFF}"/>
              </a:ext>
            </a:extLst>
          </p:cNvPr>
          <p:cNvPicPr>
            <a:picLocks noChangeAspect="1"/>
          </p:cNvPicPr>
          <p:nvPr/>
        </p:nvPicPr>
        <p:blipFill>
          <a:blip r:embed="rId3"/>
          <a:stretch>
            <a:fillRect/>
          </a:stretch>
        </p:blipFill>
        <p:spPr>
          <a:xfrm>
            <a:off x="1152938" y="179860"/>
            <a:ext cx="7171634" cy="4543239"/>
          </a:xfrm>
          <a:prstGeom prst="rect">
            <a:avLst/>
          </a:prstGeom>
        </p:spPr>
      </p:pic>
    </p:spTree>
    <p:extLst>
      <p:ext uri="{BB962C8B-B14F-4D97-AF65-F5344CB8AC3E}">
        <p14:creationId xmlns:p14="http://schemas.microsoft.com/office/powerpoint/2010/main" val="2757511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25</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4" name="Picture 3">
            <a:extLst>
              <a:ext uri="{FF2B5EF4-FFF2-40B4-BE49-F238E27FC236}">
                <a16:creationId xmlns:a16="http://schemas.microsoft.com/office/drawing/2014/main" id="{BA8A15B0-C2A9-714D-B953-DA5D0AC0CFFF}"/>
              </a:ext>
            </a:extLst>
          </p:cNvPr>
          <p:cNvPicPr>
            <a:picLocks noChangeAspect="1"/>
          </p:cNvPicPr>
          <p:nvPr/>
        </p:nvPicPr>
        <p:blipFill>
          <a:blip r:embed="rId3"/>
          <a:stretch>
            <a:fillRect/>
          </a:stretch>
        </p:blipFill>
        <p:spPr>
          <a:xfrm>
            <a:off x="1152938" y="179860"/>
            <a:ext cx="7171634" cy="4543239"/>
          </a:xfrm>
          <a:prstGeom prst="rect">
            <a:avLst/>
          </a:prstGeom>
        </p:spPr>
      </p:pic>
      <p:sp>
        <p:nvSpPr>
          <p:cNvPr id="5" name="Rounded Rectangle 4">
            <a:extLst>
              <a:ext uri="{FF2B5EF4-FFF2-40B4-BE49-F238E27FC236}">
                <a16:creationId xmlns:a16="http://schemas.microsoft.com/office/drawing/2014/main" id="{038AE18D-93FC-B743-8AF4-5B1E5CA9481F}"/>
              </a:ext>
            </a:extLst>
          </p:cNvPr>
          <p:cNvSpPr/>
          <p:nvPr/>
        </p:nvSpPr>
        <p:spPr>
          <a:xfrm>
            <a:off x="2373406" y="2682688"/>
            <a:ext cx="1963271" cy="1822077"/>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910868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26</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6" name="Picture 5">
            <a:extLst>
              <a:ext uri="{FF2B5EF4-FFF2-40B4-BE49-F238E27FC236}">
                <a16:creationId xmlns:a16="http://schemas.microsoft.com/office/drawing/2014/main" id="{B1CE3A92-F638-BC41-95D9-8878A545B17A}"/>
              </a:ext>
            </a:extLst>
          </p:cNvPr>
          <p:cNvPicPr>
            <a:picLocks noChangeAspect="1"/>
          </p:cNvPicPr>
          <p:nvPr/>
        </p:nvPicPr>
        <p:blipFill>
          <a:blip r:embed="rId3"/>
          <a:stretch>
            <a:fillRect/>
          </a:stretch>
        </p:blipFill>
        <p:spPr>
          <a:xfrm>
            <a:off x="661330" y="437030"/>
            <a:ext cx="7821339" cy="4044368"/>
          </a:xfrm>
          <a:prstGeom prst="rect">
            <a:avLst/>
          </a:prstGeom>
        </p:spPr>
      </p:pic>
      <p:sp>
        <p:nvSpPr>
          <p:cNvPr id="8" name="Rounded Rectangle 7">
            <a:extLst>
              <a:ext uri="{FF2B5EF4-FFF2-40B4-BE49-F238E27FC236}">
                <a16:creationId xmlns:a16="http://schemas.microsoft.com/office/drawing/2014/main" id="{8451D1F2-F373-A14D-B1FA-A3B3A996DC9D}"/>
              </a:ext>
            </a:extLst>
          </p:cNvPr>
          <p:cNvSpPr/>
          <p:nvPr/>
        </p:nvSpPr>
        <p:spPr>
          <a:xfrm>
            <a:off x="6804212" y="1062317"/>
            <a:ext cx="1351430" cy="356347"/>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le 8">
            <a:extLst>
              <a:ext uri="{FF2B5EF4-FFF2-40B4-BE49-F238E27FC236}">
                <a16:creationId xmlns:a16="http://schemas.microsoft.com/office/drawing/2014/main" id="{FE5C6784-DC62-8E46-8028-7E37CF54A7DA}"/>
              </a:ext>
            </a:extLst>
          </p:cNvPr>
          <p:cNvSpPr/>
          <p:nvPr/>
        </p:nvSpPr>
        <p:spPr>
          <a:xfrm>
            <a:off x="3768762" y="483929"/>
            <a:ext cx="1389978" cy="17817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ular Callout 9">
            <a:extLst>
              <a:ext uri="{FF2B5EF4-FFF2-40B4-BE49-F238E27FC236}">
                <a16:creationId xmlns:a16="http://schemas.microsoft.com/office/drawing/2014/main" id="{BDFFE8BE-D4D5-0A49-9DAB-FA1F7B0A099E}"/>
              </a:ext>
            </a:extLst>
          </p:cNvPr>
          <p:cNvSpPr/>
          <p:nvPr/>
        </p:nvSpPr>
        <p:spPr bwMode="auto">
          <a:xfrm>
            <a:off x="2096844" y="998794"/>
            <a:ext cx="2021864" cy="259483"/>
          </a:xfrm>
          <a:prstGeom prst="wedgeRoundRectCallout">
            <a:avLst>
              <a:gd name="adj1" fmla="val 70461"/>
              <a:gd name="adj2" fmla="val -15645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Namespace </a:t>
            </a:r>
            <a:r>
              <a:rPr lang="en-US" sz="1400">
                <a:solidFill>
                  <a:schemeClr val="bg2"/>
                </a:solidFill>
                <a:latin typeface="IBM Plex Sans" panose="020B0503050203000203" pitchFamily="34" charset="0"/>
              </a:rPr>
              <a:t>+ Instance</a:t>
            </a:r>
            <a:endParaRPr lang="en-US" sz="1400" dirty="0">
              <a:solidFill>
                <a:schemeClr val="bg2"/>
              </a:solidFill>
              <a:latin typeface="IBM Plex Sans" panose="020B0503050203000203" pitchFamily="34" charset="0"/>
            </a:endParaRPr>
          </a:p>
        </p:txBody>
      </p:sp>
    </p:spTree>
    <p:extLst>
      <p:ext uri="{BB962C8B-B14F-4D97-AF65-F5344CB8AC3E}">
        <p14:creationId xmlns:p14="http://schemas.microsoft.com/office/powerpoint/2010/main" val="34738350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E4872A-CEEB-E545-B3CF-A2CB01733132}"/>
              </a:ext>
            </a:extLst>
          </p:cNvPr>
          <p:cNvPicPr>
            <a:picLocks noChangeAspect="1"/>
          </p:cNvPicPr>
          <p:nvPr/>
        </p:nvPicPr>
        <p:blipFill>
          <a:blip r:embed="rId3"/>
          <a:stretch>
            <a:fillRect/>
          </a:stretch>
        </p:blipFill>
        <p:spPr>
          <a:xfrm>
            <a:off x="228600" y="322729"/>
            <a:ext cx="8572500" cy="428625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27</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le 6">
            <a:extLst>
              <a:ext uri="{FF2B5EF4-FFF2-40B4-BE49-F238E27FC236}">
                <a16:creationId xmlns:a16="http://schemas.microsoft.com/office/drawing/2014/main" id="{5187DDC9-C9F4-B946-BBC2-1D8D7DD2F5C3}"/>
              </a:ext>
            </a:extLst>
          </p:cNvPr>
          <p:cNvSpPr/>
          <p:nvPr/>
        </p:nvSpPr>
        <p:spPr>
          <a:xfrm>
            <a:off x="5412441" y="1042148"/>
            <a:ext cx="1546412" cy="36979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716925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28</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6" name="Picture 5">
            <a:extLst>
              <a:ext uri="{FF2B5EF4-FFF2-40B4-BE49-F238E27FC236}">
                <a16:creationId xmlns:a16="http://schemas.microsoft.com/office/drawing/2014/main" id="{B1CE3A92-F638-BC41-95D9-8878A545B17A}"/>
              </a:ext>
            </a:extLst>
          </p:cNvPr>
          <p:cNvPicPr>
            <a:picLocks noChangeAspect="1"/>
          </p:cNvPicPr>
          <p:nvPr/>
        </p:nvPicPr>
        <p:blipFill>
          <a:blip r:embed="rId3"/>
          <a:stretch>
            <a:fillRect/>
          </a:stretch>
        </p:blipFill>
        <p:spPr>
          <a:xfrm>
            <a:off x="661330" y="437030"/>
            <a:ext cx="7821339" cy="4044368"/>
          </a:xfrm>
          <a:prstGeom prst="rect">
            <a:avLst/>
          </a:prstGeom>
        </p:spPr>
      </p:pic>
      <p:sp>
        <p:nvSpPr>
          <p:cNvPr id="9" name="Rounded Rectangle 8">
            <a:extLst>
              <a:ext uri="{FF2B5EF4-FFF2-40B4-BE49-F238E27FC236}">
                <a16:creationId xmlns:a16="http://schemas.microsoft.com/office/drawing/2014/main" id="{89445CF3-AA51-1242-89F2-06127748DC87}"/>
              </a:ext>
            </a:extLst>
          </p:cNvPr>
          <p:cNvSpPr/>
          <p:nvPr/>
        </p:nvSpPr>
        <p:spPr>
          <a:xfrm>
            <a:off x="1580029" y="3536576"/>
            <a:ext cx="591671" cy="19498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le 9">
            <a:extLst>
              <a:ext uri="{FF2B5EF4-FFF2-40B4-BE49-F238E27FC236}">
                <a16:creationId xmlns:a16="http://schemas.microsoft.com/office/drawing/2014/main" id="{CD4CB0E1-9537-924F-919C-3785D0521C54}"/>
              </a:ext>
            </a:extLst>
          </p:cNvPr>
          <p:cNvSpPr/>
          <p:nvPr/>
        </p:nvSpPr>
        <p:spPr>
          <a:xfrm>
            <a:off x="3372971" y="3554506"/>
            <a:ext cx="591671" cy="17705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le 10">
            <a:extLst>
              <a:ext uri="{FF2B5EF4-FFF2-40B4-BE49-F238E27FC236}">
                <a16:creationId xmlns:a16="http://schemas.microsoft.com/office/drawing/2014/main" id="{CDDB358F-0CFC-5045-897B-E99DE0E115A3}"/>
              </a:ext>
            </a:extLst>
          </p:cNvPr>
          <p:cNvSpPr/>
          <p:nvPr/>
        </p:nvSpPr>
        <p:spPr>
          <a:xfrm>
            <a:off x="5224184" y="3554506"/>
            <a:ext cx="531157" cy="17705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ounded Rectangle 11">
            <a:extLst>
              <a:ext uri="{FF2B5EF4-FFF2-40B4-BE49-F238E27FC236}">
                <a16:creationId xmlns:a16="http://schemas.microsoft.com/office/drawing/2014/main" id="{F2BE0453-FDFF-854D-A10E-E70825034808}"/>
              </a:ext>
            </a:extLst>
          </p:cNvPr>
          <p:cNvSpPr/>
          <p:nvPr/>
        </p:nvSpPr>
        <p:spPr>
          <a:xfrm>
            <a:off x="7014883" y="3554506"/>
            <a:ext cx="531157" cy="17705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3" name="Rounded Rectangle 12">
            <a:extLst>
              <a:ext uri="{FF2B5EF4-FFF2-40B4-BE49-F238E27FC236}">
                <a16:creationId xmlns:a16="http://schemas.microsoft.com/office/drawing/2014/main" id="{BD1B627C-D958-AE48-9DDB-287EDA42C0E1}"/>
              </a:ext>
            </a:extLst>
          </p:cNvPr>
          <p:cNvSpPr/>
          <p:nvPr/>
        </p:nvSpPr>
        <p:spPr>
          <a:xfrm>
            <a:off x="6719047" y="1090556"/>
            <a:ext cx="1472453" cy="30390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Rounded Rectangular Callout 13">
            <a:extLst>
              <a:ext uri="{FF2B5EF4-FFF2-40B4-BE49-F238E27FC236}">
                <a16:creationId xmlns:a16="http://schemas.microsoft.com/office/drawing/2014/main" id="{4B0B4E57-4BEA-9D4C-BD3C-5356CB55A09D}"/>
              </a:ext>
            </a:extLst>
          </p:cNvPr>
          <p:cNvSpPr/>
          <p:nvPr/>
        </p:nvSpPr>
        <p:spPr bwMode="auto">
          <a:xfrm>
            <a:off x="2245175" y="1164398"/>
            <a:ext cx="2623810" cy="515910"/>
          </a:xfrm>
          <a:prstGeom prst="wedgeRoundRectCallout">
            <a:avLst>
              <a:gd name="adj1" fmla="val -52378"/>
              <a:gd name="adj2" fmla="val 404397"/>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Replicas – how many ‘copies’ of that server </a:t>
            </a:r>
            <a:r>
              <a:rPr lang="en-US" sz="1400">
                <a:solidFill>
                  <a:schemeClr val="bg2"/>
                </a:solidFill>
                <a:latin typeface="IBM Plex Sans" panose="020B0503050203000203" pitchFamily="34" charset="0"/>
              </a:rPr>
              <a:t>are running</a:t>
            </a:r>
            <a:endParaRPr lang="en-US" sz="1400" dirty="0">
              <a:solidFill>
                <a:schemeClr val="bg2"/>
              </a:solidFill>
              <a:latin typeface="IBM Plex Sans" panose="020B0503050203000203" pitchFamily="34" charset="0"/>
            </a:endParaRPr>
          </a:p>
        </p:txBody>
      </p:sp>
    </p:spTree>
    <p:extLst>
      <p:ext uri="{BB962C8B-B14F-4D97-AF65-F5344CB8AC3E}">
        <p14:creationId xmlns:p14="http://schemas.microsoft.com/office/powerpoint/2010/main" val="2448794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29</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6" name="Picture 5">
            <a:extLst>
              <a:ext uri="{FF2B5EF4-FFF2-40B4-BE49-F238E27FC236}">
                <a16:creationId xmlns:a16="http://schemas.microsoft.com/office/drawing/2014/main" id="{B1CE3A92-F638-BC41-95D9-8878A545B17A}"/>
              </a:ext>
            </a:extLst>
          </p:cNvPr>
          <p:cNvPicPr>
            <a:picLocks noChangeAspect="1"/>
          </p:cNvPicPr>
          <p:nvPr/>
        </p:nvPicPr>
        <p:blipFill>
          <a:blip r:embed="rId3"/>
          <a:stretch>
            <a:fillRect/>
          </a:stretch>
        </p:blipFill>
        <p:spPr>
          <a:xfrm>
            <a:off x="661330" y="437030"/>
            <a:ext cx="7821339" cy="4044368"/>
          </a:xfrm>
          <a:prstGeom prst="rect">
            <a:avLst/>
          </a:prstGeom>
        </p:spPr>
      </p:pic>
      <p:sp>
        <p:nvSpPr>
          <p:cNvPr id="12" name="Rounded Rectangle 11">
            <a:extLst>
              <a:ext uri="{FF2B5EF4-FFF2-40B4-BE49-F238E27FC236}">
                <a16:creationId xmlns:a16="http://schemas.microsoft.com/office/drawing/2014/main" id="{F2BE0453-FDFF-854D-A10E-E70825034808}"/>
              </a:ext>
            </a:extLst>
          </p:cNvPr>
          <p:cNvSpPr/>
          <p:nvPr/>
        </p:nvSpPr>
        <p:spPr>
          <a:xfrm>
            <a:off x="7001436" y="1934136"/>
            <a:ext cx="1187823" cy="419099"/>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417873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182912" y="245364"/>
            <a:ext cx="4305267" cy="804672"/>
          </a:xfrm>
        </p:spPr>
        <p:txBody>
          <a:bodyPr/>
          <a:lstStyle/>
          <a:p>
            <a:r>
              <a:rPr lang="en-US" dirty="0"/>
              <a:t>Number of People Currently Wondering…</a:t>
            </a:r>
            <a:br>
              <a:rPr lang="en-US" dirty="0"/>
            </a:br>
            <a:br>
              <a:rPr lang="en-US" dirty="0"/>
            </a:br>
            <a:r>
              <a:rPr lang="en-US" dirty="0"/>
              <a:t>“Didn’t I see the photo on the right at Think! ?”</a:t>
            </a:r>
          </a:p>
        </p:txBody>
      </p:sp>
      <p:sp>
        <p:nvSpPr>
          <p:cNvPr id="6" name="Text Placeholder"/>
          <p:cNvSpPr>
            <a:spLocks noGrp="1"/>
          </p:cNvSpPr>
          <p:nvPr>
            <p:ph type="body" sz="quarter" idx="12"/>
          </p:nvPr>
        </p:nvSpPr>
        <p:spPr/>
        <p:txBody>
          <a:bodyPr/>
          <a:lstStyle/>
          <a:p>
            <a:r>
              <a:rPr lang="en-US" dirty="0"/>
              <a:t>1,459</a:t>
            </a:r>
          </a:p>
        </p:txBody>
      </p:sp>
      <p:pic>
        <p:nvPicPr>
          <p:cNvPr id="10" name="Picture Placeholder" descr="picture placeholder">
            <a:extLst>
              <a:ext uri="{FF2B5EF4-FFF2-40B4-BE49-F238E27FC236}">
                <a16:creationId xmlns:a16="http://schemas.microsoft.com/office/drawing/2014/main" id="{4B1D0B63-D0BA-9E4C-807D-C4CFF7E62639}"/>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a:stretch/>
        </p:blipFill>
        <p:spPr/>
      </p:pic>
      <p:sp>
        <p:nvSpPr>
          <p:cNvPr id="5" name="Slide Number Placeholder"/>
          <p:cNvSpPr>
            <a:spLocks noGrp="1"/>
          </p:cNvSpPr>
          <p:nvPr>
            <p:ph type="sldNum" sz="quarter" idx="11"/>
          </p:nvPr>
        </p:nvSpPr>
        <p:spPr/>
        <p:txBody>
          <a:bodyPr/>
          <a:lstStyle/>
          <a:p>
            <a:fld id="{59395FB3-9C97-154F-86B2-7E381B951268}" type="slidenum">
              <a:rPr lang="en-US" smtClean="0">
                <a:solidFill>
                  <a:schemeClr val="tx1"/>
                </a:solidFill>
              </a:rPr>
              <a:pPr/>
              <a:t>3</a:t>
            </a:fld>
            <a:endParaRPr lang="en-US" dirty="0">
              <a:solidFill>
                <a:schemeClr val="tx1"/>
              </a:solidFill>
            </a:endParaRPr>
          </a:p>
        </p:txBody>
      </p:sp>
      <p:sp>
        <p:nvSpPr>
          <p:cNvPr id="7" name="Footer Placeholder">
            <a:extLst>
              <a:ext uri="{FF2B5EF4-FFF2-40B4-BE49-F238E27FC236}">
                <a16:creationId xmlns:a16="http://schemas.microsoft.com/office/drawing/2014/main" id="{D74C6800-59DD-B24D-9D63-4A5BDD98A4A9}"/>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solidFill>
                  <a:schemeClr val="bg1"/>
                </a:solidFill>
                <a:latin typeface="IBM Plex Sans"/>
              </a:rPr>
              <a:t>TechCon</a:t>
            </a:r>
            <a:r>
              <a:rPr lang="en-US" dirty="0">
                <a:solidFill>
                  <a:schemeClr val="bg1"/>
                </a:solidFill>
                <a:latin typeface="IBM Plex Sans"/>
              </a:rPr>
              <a:t> 2020 / © 2020 IBM Corporation</a:t>
            </a:r>
          </a:p>
        </p:txBody>
      </p:sp>
    </p:spTree>
    <p:extLst>
      <p:ext uri="{BB962C8B-B14F-4D97-AF65-F5344CB8AC3E}">
        <p14:creationId xmlns:p14="http://schemas.microsoft.com/office/powerpoint/2010/main" val="4100318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983" rtl="0" eaLnBrk="1" fontAlgn="auto" latinLnBrk="0" hangingPunct="1">
                <a:lnSpc>
                  <a:spcPct val="100000"/>
                </a:lnSpc>
                <a:spcBef>
                  <a:spcPts val="0"/>
                </a:spcBef>
                <a:spcAft>
                  <a:spcPts val="0"/>
                </a:spcAft>
                <a:buClrTx/>
                <a:buSzTx/>
                <a:buFontTx/>
                <a:buNone/>
                <a:tabLst/>
                <a:defRPr/>
              </a:pPr>
              <a:t>30</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000E5E"/>
                </a:solidFill>
                <a:effectLst/>
                <a:uLnTx/>
                <a:uFillTx/>
                <a:latin typeface="IBM Plex Sans"/>
                <a:cs typeface="Arial" charset="0"/>
              </a:rPr>
              <a:t>TechCon</a:t>
            </a:r>
            <a:r>
              <a:rPr kumimoji="0" lang="en-US" sz="600" b="0" i="0" u="none" strike="noStrike" kern="1200" cap="none" spc="0" normalizeH="0" baseline="0" noProof="0" dirty="0">
                <a:ln>
                  <a:noFill/>
                </a:ln>
                <a:solidFill>
                  <a:srgbClr val="000E5E"/>
                </a:solidFill>
                <a:effectLst/>
                <a:uLnTx/>
                <a:uFillTx/>
                <a:latin typeface="IBM Plex Sans"/>
                <a:cs typeface="Arial" charset="0"/>
              </a:rPr>
              <a:t> 2020 / © 2020 IBM Corporation</a:t>
            </a:r>
          </a:p>
        </p:txBody>
      </p:sp>
      <p:pic>
        <p:nvPicPr>
          <p:cNvPr id="4" name="Picture 3">
            <a:extLst>
              <a:ext uri="{FF2B5EF4-FFF2-40B4-BE49-F238E27FC236}">
                <a16:creationId xmlns:a16="http://schemas.microsoft.com/office/drawing/2014/main" id="{4613EDED-EC6D-F54B-B7D0-708D8DFAFE86}"/>
              </a:ext>
            </a:extLst>
          </p:cNvPr>
          <p:cNvPicPr>
            <a:picLocks noChangeAspect="1"/>
          </p:cNvPicPr>
          <p:nvPr/>
        </p:nvPicPr>
        <p:blipFill>
          <a:blip r:embed="rId3"/>
          <a:stretch>
            <a:fillRect/>
          </a:stretch>
        </p:blipFill>
        <p:spPr>
          <a:xfrm>
            <a:off x="123670" y="0"/>
            <a:ext cx="8896660" cy="5143500"/>
          </a:xfrm>
          <a:prstGeom prst="rect">
            <a:avLst/>
          </a:prstGeom>
        </p:spPr>
      </p:pic>
    </p:spTree>
    <p:extLst>
      <p:ext uri="{BB962C8B-B14F-4D97-AF65-F5344CB8AC3E}">
        <p14:creationId xmlns:p14="http://schemas.microsoft.com/office/powerpoint/2010/main" val="2874074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983" rtl="0" eaLnBrk="1" fontAlgn="auto" latinLnBrk="0" hangingPunct="1">
                <a:lnSpc>
                  <a:spcPct val="100000"/>
                </a:lnSpc>
                <a:spcBef>
                  <a:spcPts val="0"/>
                </a:spcBef>
                <a:spcAft>
                  <a:spcPts val="0"/>
                </a:spcAft>
                <a:buClrTx/>
                <a:buSzTx/>
                <a:buFontTx/>
                <a:buNone/>
                <a:tabLst/>
                <a:defRPr/>
              </a:pPr>
              <a:t>31</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000E5E"/>
                </a:solidFill>
                <a:effectLst/>
                <a:uLnTx/>
                <a:uFillTx/>
                <a:latin typeface="IBM Plex Sans"/>
                <a:cs typeface="Arial" charset="0"/>
              </a:rPr>
              <a:t>TechCon</a:t>
            </a:r>
            <a:r>
              <a:rPr kumimoji="0" lang="en-US" sz="600" b="0" i="0" u="none" strike="noStrike" kern="1200" cap="none" spc="0" normalizeH="0" baseline="0" noProof="0" dirty="0">
                <a:ln>
                  <a:noFill/>
                </a:ln>
                <a:solidFill>
                  <a:srgbClr val="000E5E"/>
                </a:solidFill>
                <a:effectLst/>
                <a:uLnTx/>
                <a:uFillTx/>
                <a:latin typeface="IBM Plex Sans"/>
                <a:cs typeface="Arial" charset="0"/>
              </a:rPr>
              <a:t> 2020 / © 2020 IBM Corporation</a:t>
            </a:r>
          </a:p>
        </p:txBody>
      </p:sp>
      <p:pic>
        <p:nvPicPr>
          <p:cNvPr id="4" name="Picture 3">
            <a:extLst>
              <a:ext uri="{FF2B5EF4-FFF2-40B4-BE49-F238E27FC236}">
                <a16:creationId xmlns:a16="http://schemas.microsoft.com/office/drawing/2014/main" id="{4613EDED-EC6D-F54B-B7D0-708D8DFAFE86}"/>
              </a:ext>
            </a:extLst>
          </p:cNvPr>
          <p:cNvPicPr>
            <a:picLocks noChangeAspect="1"/>
          </p:cNvPicPr>
          <p:nvPr/>
        </p:nvPicPr>
        <p:blipFill>
          <a:blip r:embed="rId3"/>
          <a:stretch>
            <a:fillRect/>
          </a:stretch>
        </p:blipFill>
        <p:spPr>
          <a:xfrm>
            <a:off x="123670" y="0"/>
            <a:ext cx="8896660" cy="5143500"/>
          </a:xfrm>
          <a:prstGeom prst="rect">
            <a:avLst/>
          </a:prstGeom>
        </p:spPr>
      </p:pic>
      <p:sp>
        <p:nvSpPr>
          <p:cNvPr id="5" name="Rectangle 4">
            <a:extLst>
              <a:ext uri="{FF2B5EF4-FFF2-40B4-BE49-F238E27FC236}">
                <a16:creationId xmlns:a16="http://schemas.microsoft.com/office/drawing/2014/main" id="{4EEA62C8-E796-0F46-A344-3E0355E38C42}"/>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Tree>
    <p:extLst>
      <p:ext uri="{BB962C8B-B14F-4D97-AF65-F5344CB8AC3E}">
        <p14:creationId xmlns:p14="http://schemas.microsoft.com/office/powerpoint/2010/main" val="2023664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14C9CD-FFC3-6043-962A-6E730129CE1D}"/>
              </a:ext>
            </a:extLst>
          </p:cNvPr>
          <p:cNvPicPr>
            <a:picLocks noChangeAspect="1"/>
          </p:cNvPicPr>
          <p:nvPr/>
        </p:nvPicPr>
        <p:blipFill>
          <a:blip r:embed="rId3"/>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32</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2" name="Rounded Rectangle 11">
            <a:extLst>
              <a:ext uri="{FF2B5EF4-FFF2-40B4-BE49-F238E27FC236}">
                <a16:creationId xmlns:a16="http://schemas.microsoft.com/office/drawing/2014/main" id="{F2BE0453-FDFF-854D-A10E-E70825034808}"/>
              </a:ext>
            </a:extLst>
          </p:cNvPr>
          <p:cNvSpPr/>
          <p:nvPr/>
        </p:nvSpPr>
        <p:spPr>
          <a:xfrm>
            <a:off x="689706" y="1701726"/>
            <a:ext cx="3215460" cy="87002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ectangle 7">
            <a:extLst>
              <a:ext uri="{FF2B5EF4-FFF2-40B4-BE49-F238E27FC236}">
                <a16:creationId xmlns:a16="http://schemas.microsoft.com/office/drawing/2014/main" id="{D1342F5F-FACB-4A49-A3E8-1AF5EE0C5B70}"/>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Tree>
    <p:extLst>
      <p:ext uri="{BB962C8B-B14F-4D97-AF65-F5344CB8AC3E}">
        <p14:creationId xmlns:p14="http://schemas.microsoft.com/office/powerpoint/2010/main" val="37312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5C02BFC-D945-5A45-B6D4-1CCE4A1A3C1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07493" y="830423"/>
            <a:ext cx="1348693" cy="13876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305982" y="108697"/>
            <a:ext cx="4865788" cy="415498"/>
          </a:xfrm>
          <a:prstGeom prst="rect">
            <a:avLst/>
          </a:prstGeom>
          <a:noFill/>
        </p:spPr>
        <p:txBody>
          <a:bodyPr wrap="square" rtlCol="0">
            <a:spAutoFit/>
          </a:bodyPr>
          <a:lstStyle/>
          <a:p>
            <a:pPr defTabSz="685783"/>
            <a:r>
              <a:rPr lang="en-US" sz="2100" dirty="0">
                <a:solidFill>
                  <a:srgbClr val="293659"/>
                </a:solidFill>
                <a:latin typeface="IBM Plex Sans"/>
                <a:ea typeface="IBM Plex Sans" charset="0"/>
                <a:cs typeface="IBM Plex Sans" charset="0"/>
              </a:rPr>
              <a:t>Two user experiences</a:t>
            </a:r>
          </a:p>
        </p:txBody>
      </p:sp>
      <p:pic>
        <p:nvPicPr>
          <p:cNvPr id="15" name="Picture 1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07359" y="963679"/>
            <a:ext cx="2351352" cy="107834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416175" y="3174396"/>
            <a:ext cx="2845931" cy="646331"/>
          </a:xfrm>
          <a:prstGeom prst="rect">
            <a:avLst/>
          </a:prstGeom>
          <a:solidFill>
            <a:srgbClr val="BFBFBF"/>
          </a:solidFill>
        </p:spPr>
        <p:txBody>
          <a:bodyPr wrap="square" rtlCol="0" anchor="ctr">
            <a:spAutoFit/>
          </a:bodyPr>
          <a:lstStyle/>
          <a:p>
            <a:pPr algn="ctr" defTabSz="685783"/>
            <a:r>
              <a:rPr lang="en-GB" sz="1800" dirty="0">
                <a:solidFill>
                  <a:srgbClr val="002060"/>
                </a:solidFill>
                <a:latin typeface="IBM Plex Sans"/>
              </a:rPr>
              <a:t>App Connect Designer</a:t>
            </a:r>
          </a:p>
          <a:p>
            <a:pPr algn="ctr" defTabSz="685783"/>
            <a:r>
              <a:rPr lang="en-GB" sz="1800" dirty="0">
                <a:solidFill>
                  <a:srgbClr val="002060"/>
                </a:solidFill>
                <a:latin typeface="IBM Plex Sans"/>
              </a:rPr>
              <a:t>High Productivity</a:t>
            </a:r>
          </a:p>
        </p:txBody>
      </p:sp>
      <p:pic>
        <p:nvPicPr>
          <p:cNvPr id="19" name="Picture 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82275" y="1793593"/>
            <a:ext cx="1896155" cy="11973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5974085" y="3174394"/>
            <a:ext cx="2845931" cy="646331"/>
          </a:xfrm>
          <a:prstGeom prst="rect">
            <a:avLst/>
          </a:prstGeom>
          <a:solidFill>
            <a:srgbClr val="BFBFBF"/>
          </a:solidFill>
        </p:spPr>
        <p:txBody>
          <a:bodyPr wrap="square" rtlCol="0">
            <a:spAutoFit/>
          </a:bodyPr>
          <a:lstStyle/>
          <a:p>
            <a:pPr algn="ctr" defTabSz="685783"/>
            <a:r>
              <a:rPr lang="en-GB" sz="1800" dirty="0">
                <a:solidFill>
                  <a:srgbClr val="002060"/>
                </a:solidFill>
                <a:latin typeface="IBM Plex Sans"/>
              </a:rPr>
              <a:t>App Connect Toolkit</a:t>
            </a:r>
          </a:p>
          <a:p>
            <a:pPr algn="ctr" defTabSz="685783"/>
            <a:r>
              <a:rPr lang="en-GB" sz="1800" dirty="0">
                <a:solidFill>
                  <a:srgbClr val="002060"/>
                </a:solidFill>
                <a:latin typeface="IBM Plex Sans"/>
              </a:rPr>
              <a:t>High Control </a:t>
            </a:r>
          </a:p>
        </p:txBody>
      </p:sp>
      <p:sp>
        <p:nvSpPr>
          <p:cNvPr id="3" name="TextBox 2"/>
          <p:cNvSpPr txBox="1"/>
          <p:nvPr/>
        </p:nvSpPr>
        <p:spPr>
          <a:xfrm>
            <a:off x="412405" y="3834213"/>
            <a:ext cx="2900606" cy="1015663"/>
          </a:xfrm>
          <a:prstGeom prst="rect">
            <a:avLst/>
          </a:prstGeom>
          <a:noFill/>
        </p:spPr>
        <p:txBody>
          <a:bodyPr wrap="square" rtlCol="0">
            <a:spAutoFit/>
          </a:bodyPr>
          <a:lstStyle/>
          <a:p>
            <a:pPr marL="214308" indent="-214308" defTabSz="685783">
              <a:buFont typeface="Arial" charset="0"/>
              <a:buChar char="•"/>
            </a:pPr>
            <a:r>
              <a:rPr lang="en-US" sz="1200" dirty="0">
                <a:solidFill>
                  <a:srgbClr val="002060"/>
                </a:solidFill>
                <a:latin typeface="IBM Plex Sans" charset="0"/>
                <a:ea typeface="IBM Plex Sans" charset="0"/>
                <a:cs typeface="IBM Plex Sans" charset="0"/>
              </a:rPr>
              <a:t>Award winning, browser-based design</a:t>
            </a:r>
          </a:p>
          <a:p>
            <a:pPr marL="214308" indent="-214308" defTabSz="685783">
              <a:buFont typeface="Arial" charset="0"/>
              <a:buChar char="•"/>
            </a:pPr>
            <a:r>
              <a:rPr lang="en-US" sz="1200" dirty="0">
                <a:solidFill>
                  <a:srgbClr val="002060"/>
                </a:solidFill>
                <a:latin typeface="IBM Plex Sans" charset="0"/>
                <a:ea typeface="IBM Plex Sans" charset="0"/>
                <a:cs typeface="IBM Plex Sans" charset="0"/>
              </a:rPr>
              <a:t>Configuration based, model-driven tooling for rapid outcomes</a:t>
            </a:r>
          </a:p>
          <a:p>
            <a:pPr marL="214308" indent="-214308" defTabSz="685783">
              <a:buFont typeface="Arial" charset="0"/>
              <a:buChar char="•"/>
            </a:pPr>
            <a:r>
              <a:rPr lang="en-US" sz="1200" dirty="0">
                <a:solidFill>
                  <a:srgbClr val="002060"/>
                </a:solidFill>
                <a:latin typeface="IBM Plex Sans" charset="0"/>
                <a:ea typeface="IBM Plex Sans" charset="0"/>
                <a:cs typeface="IBM Plex Sans" charset="0"/>
              </a:rPr>
              <a:t>Supports a broad range of use cases</a:t>
            </a:r>
          </a:p>
        </p:txBody>
      </p:sp>
      <p:sp>
        <p:nvSpPr>
          <p:cNvPr id="21" name="TextBox 20"/>
          <p:cNvSpPr txBox="1"/>
          <p:nvPr/>
        </p:nvSpPr>
        <p:spPr>
          <a:xfrm>
            <a:off x="5929978" y="3815510"/>
            <a:ext cx="2900606" cy="1015663"/>
          </a:xfrm>
          <a:prstGeom prst="rect">
            <a:avLst/>
          </a:prstGeom>
          <a:noFill/>
        </p:spPr>
        <p:txBody>
          <a:bodyPr wrap="square" rtlCol="0">
            <a:spAutoFit/>
          </a:bodyPr>
          <a:lstStyle/>
          <a:p>
            <a:pPr marL="285736" indent="-285736" defTabSz="685783">
              <a:buFont typeface="Arial" charset="0"/>
              <a:buChar char="•"/>
            </a:pPr>
            <a:r>
              <a:rPr lang="en-US" sz="1200" dirty="0">
                <a:solidFill>
                  <a:srgbClr val="002060"/>
                </a:solidFill>
                <a:latin typeface="IBM Plex Sans" charset="0"/>
                <a:ea typeface="IBM Plex Sans" charset="0"/>
                <a:cs typeface="IBM Plex Sans" charset="0"/>
              </a:rPr>
              <a:t>Powerful integration tooling </a:t>
            </a:r>
          </a:p>
          <a:p>
            <a:pPr marL="285736" indent="-285736" defTabSz="685783">
              <a:buFont typeface="Arial" charset="0"/>
              <a:buChar char="•"/>
            </a:pPr>
            <a:r>
              <a:rPr lang="en-US" sz="1200" dirty="0">
                <a:solidFill>
                  <a:srgbClr val="002060"/>
                </a:solidFill>
                <a:latin typeface="IBM Plex Sans" charset="0"/>
                <a:ea typeface="IBM Plex Sans" charset="0"/>
                <a:cs typeface="IBM Plex Sans" charset="0"/>
              </a:rPr>
              <a:t>Build and manage integrations for any requirement </a:t>
            </a:r>
          </a:p>
          <a:p>
            <a:pPr marL="285736" indent="-285736" defTabSz="685783">
              <a:buFont typeface="Arial" charset="0"/>
              <a:buChar char="•"/>
            </a:pPr>
            <a:r>
              <a:rPr lang="en-US" sz="1200" dirty="0">
                <a:solidFill>
                  <a:srgbClr val="002060"/>
                </a:solidFill>
                <a:latin typeface="IBM Plex Sans" charset="0"/>
                <a:ea typeface="IBM Plex Sans" charset="0"/>
                <a:cs typeface="IBM Plex Sans" charset="0"/>
              </a:rPr>
              <a:t>Utilize with Designer to enable greater collaboration</a:t>
            </a:r>
          </a:p>
        </p:txBody>
      </p:sp>
      <p:sp>
        <p:nvSpPr>
          <p:cNvPr id="4" name="Rectangular Callout 3">
            <a:extLst>
              <a:ext uri="{FF2B5EF4-FFF2-40B4-BE49-F238E27FC236}">
                <a16:creationId xmlns:a16="http://schemas.microsoft.com/office/drawing/2014/main" id="{AD822F6F-5C71-4D40-8601-F5A2A2E19ADA}"/>
              </a:ext>
            </a:extLst>
          </p:cNvPr>
          <p:cNvSpPr/>
          <p:nvPr/>
        </p:nvSpPr>
        <p:spPr>
          <a:xfrm>
            <a:off x="3428833" y="1093978"/>
            <a:ext cx="1123733" cy="860529"/>
          </a:xfrm>
          <a:prstGeom prst="wedgeRectCallout">
            <a:avLst>
              <a:gd name="adj1" fmla="val -49261"/>
              <a:gd name="adj2" fmla="val 6610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000" b="1" dirty="0">
                <a:solidFill>
                  <a:srgbClr val="001C64"/>
                </a:solidFill>
                <a:latin typeface="IBM Plex Sans"/>
              </a:rPr>
              <a:t>The web one</a:t>
            </a:r>
            <a:r>
              <a:rPr lang="en-US" sz="1000" dirty="0">
                <a:solidFill>
                  <a:srgbClr val="001C64"/>
                </a:solidFill>
                <a:latin typeface="IBM Plex Sans"/>
              </a:rPr>
              <a:t> It let’s you do integration with zero training </a:t>
            </a:r>
          </a:p>
        </p:txBody>
      </p:sp>
      <p:sp>
        <p:nvSpPr>
          <p:cNvPr id="13" name="Rectangular Callout 12">
            <a:extLst>
              <a:ext uri="{FF2B5EF4-FFF2-40B4-BE49-F238E27FC236}">
                <a16:creationId xmlns:a16="http://schemas.microsoft.com/office/drawing/2014/main" id="{51B9CBFE-72A8-474B-BCDE-88DF8D3D822D}"/>
              </a:ext>
            </a:extLst>
          </p:cNvPr>
          <p:cNvSpPr/>
          <p:nvPr/>
        </p:nvSpPr>
        <p:spPr>
          <a:xfrm>
            <a:off x="4692487" y="1093977"/>
            <a:ext cx="1149680" cy="860530"/>
          </a:xfrm>
          <a:prstGeom prst="wedgeRectCallout">
            <a:avLst>
              <a:gd name="adj1" fmla="val 47954"/>
              <a:gd name="adj2" fmla="val 6985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000" b="1" dirty="0">
                <a:solidFill>
                  <a:srgbClr val="001C64"/>
                </a:solidFill>
                <a:latin typeface="IBM Plex Sans"/>
              </a:rPr>
              <a:t>The eclipse one</a:t>
            </a:r>
            <a:r>
              <a:rPr lang="en-US" sz="1000" dirty="0">
                <a:solidFill>
                  <a:srgbClr val="001C64"/>
                </a:solidFill>
                <a:latin typeface="IBM Plex Sans"/>
              </a:rPr>
              <a:t> for experts to build out the hard stuff</a:t>
            </a:r>
          </a:p>
        </p:txBody>
      </p:sp>
      <p:sp>
        <p:nvSpPr>
          <p:cNvPr id="22" name="Left-Right Arrow 21">
            <a:extLst>
              <a:ext uri="{FF2B5EF4-FFF2-40B4-BE49-F238E27FC236}">
                <a16:creationId xmlns:a16="http://schemas.microsoft.com/office/drawing/2014/main" id="{B0E60508-3269-F74B-8FF7-34948666CE66}"/>
              </a:ext>
            </a:extLst>
          </p:cNvPr>
          <p:cNvSpPr/>
          <p:nvPr/>
        </p:nvSpPr>
        <p:spPr>
          <a:xfrm>
            <a:off x="3411428" y="3174394"/>
            <a:ext cx="2413335" cy="422222"/>
          </a:xfrm>
          <a:prstGeom prst="leftRightArrow">
            <a:avLst/>
          </a:prstGeom>
          <a:solidFill>
            <a:schemeClr val="bg1"/>
          </a:solidFill>
        </p:spPr>
        <p:txBody>
          <a:bodyPr wrap="square" lIns="0" tIns="0" rIns="0" bIns="0" rtlCol="0" anchor="ctr">
            <a:noAutofit/>
          </a:bodyPr>
          <a:lstStyle/>
          <a:p>
            <a:pPr defTabSz="685783"/>
            <a:r>
              <a:rPr lang="en-US" sz="1200" dirty="0">
                <a:solidFill>
                  <a:srgbClr val="FFFFFF"/>
                </a:solidFill>
                <a:latin typeface="IBM Plex Sans Condensed" charset="0"/>
                <a:ea typeface="IBM Plex Sans Condensed" charset="0"/>
                <a:cs typeface="IBM Plex Sans Condensed" charset="0"/>
              </a:rPr>
              <a:t>          1.  call shared assets</a:t>
            </a:r>
          </a:p>
        </p:txBody>
      </p:sp>
      <p:sp>
        <p:nvSpPr>
          <p:cNvPr id="23" name="Left-Right Arrow 22">
            <a:extLst>
              <a:ext uri="{FF2B5EF4-FFF2-40B4-BE49-F238E27FC236}">
                <a16:creationId xmlns:a16="http://schemas.microsoft.com/office/drawing/2014/main" id="{11E12CB3-DF44-8D42-9051-B53528CCF8EC}"/>
              </a:ext>
            </a:extLst>
          </p:cNvPr>
          <p:cNvSpPr/>
          <p:nvPr/>
        </p:nvSpPr>
        <p:spPr>
          <a:xfrm>
            <a:off x="3411428" y="3739390"/>
            <a:ext cx="2413335" cy="422222"/>
          </a:xfrm>
          <a:prstGeom prst="leftRightArrow">
            <a:avLst/>
          </a:prstGeom>
          <a:solidFill>
            <a:schemeClr val="bg1"/>
          </a:solidFill>
        </p:spPr>
        <p:txBody>
          <a:bodyPr wrap="square" lIns="0" tIns="0" rIns="0" bIns="0" rtlCol="0" anchor="ctr">
            <a:noAutofit/>
          </a:bodyPr>
          <a:lstStyle/>
          <a:p>
            <a:pPr defTabSz="685783"/>
            <a:r>
              <a:rPr lang="en-US" sz="1200" dirty="0">
                <a:solidFill>
                  <a:srgbClr val="FFFFFF"/>
                </a:solidFill>
                <a:latin typeface="IBM Plex Sans Condensed" charset="0"/>
                <a:ea typeface="IBM Plex Sans Condensed" charset="0"/>
                <a:cs typeface="IBM Plex Sans Condensed" charset="0"/>
              </a:rPr>
              <a:t>         2.  intermingle functions</a:t>
            </a:r>
          </a:p>
        </p:txBody>
      </p:sp>
      <p:sp>
        <p:nvSpPr>
          <p:cNvPr id="24" name="Left-Right Arrow 23">
            <a:extLst>
              <a:ext uri="{FF2B5EF4-FFF2-40B4-BE49-F238E27FC236}">
                <a16:creationId xmlns:a16="http://schemas.microsoft.com/office/drawing/2014/main" id="{3EEBA862-70C8-1249-A100-9C63FB267D3B}"/>
              </a:ext>
            </a:extLst>
          </p:cNvPr>
          <p:cNvSpPr/>
          <p:nvPr/>
        </p:nvSpPr>
        <p:spPr>
          <a:xfrm>
            <a:off x="3411428" y="4317832"/>
            <a:ext cx="2413335" cy="422222"/>
          </a:xfrm>
          <a:prstGeom prst="leftRightArrow">
            <a:avLst/>
          </a:prstGeom>
          <a:solidFill>
            <a:schemeClr val="bg1"/>
          </a:solidFill>
        </p:spPr>
        <p:txBody>
          <a:bodyPr wrap="square" lIns="0" tIns="0" rIns="0" bIns="0" rtlCol="0" anchor="ctr">
            <a:noAutofit/>
          </a:bodyPr>
          <a:lstStyle/>
          <a:p>
            <a:pPr defTabSz="685783"/>
            <a:r>
              <a:rPr lang="en-US" sz="1200" dirty="0">
                <a:solidFill>
                  <a:srgbClr val="FFFFFF"/>
                </a:solidFill>
                <a:latin typeface="IBM Plex Sans Condensed" charset="0"/>
                <a:ea typeface="IBM Plex Sans Condensed" charset="0"/>
                <a:cs typeface="IBM Plex Sans Condensed" charset="0"/>
              </a:rPr>
              <a:t>         3.  fully blended capabilities</a:t>
            </a:r>
          </a:p>
        </p:txBody>
      </p:sp>
      <p:pic>
        <p:nvPicPr>
          <p:cNvPr id="25" name="Picture 24">
            <a:extLst>
              <a:ext uri="{FF2B5EF4-FFF2-40B4-BE49-F238E27FC236}">
                <a16:creationId xmlns:a16="http://schemas.microsoft.com/office/drawing/2014/main" id="{CDE4455D-7DEE-5540-B686-967EC5E344E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356743" y="1863213"/>
            <a:ext cx="1905363" cy="112773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67FD1EF7-B73F-1C4B-BC10-AD8915B0BE6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16175" y="998412"/>
            <a:ext cx="1122629" cy="19413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51305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14C9CD-FFC3-6043-962A-6E730129CE1D}"/>
              </a:ext>
            </a:extLst>
          </p:cNvPr>
          <p:cNvPicPr>
            <a:picLocks noChangeAspect="1"/>
          </p:cNvPicPr>
          <p:nvPr/>
        </p:nvPicPr>
        <p:blipFill>
          <a:blip r:embed="rId3"/>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34</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Tree>
    <p:extLst>
      <p:ext uri="{BB962C8B-B14F-4D97-AF65-F5344CB8AC3E}">
        <p14:creationId xmlns:p14="http://schemas.microsoft.com/office/powerpoint/2010/main" val="1867991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F14AAD-916B-044E-811F-BF11F18F0E9E}"/>
              </a:ext>
            </a:extLst>
          </p:cNvPr>
          <p:cNvPicPr>
            <a:picLocks noChangeAspect="1"/>
          </p:cNvPicPr>
          <p:nvPr/>
        </p:nvPicPr>
        <p:blipFill>
          <a:blip r:embed="rId3"/>
          <a:stretch>
            <a:fillRect/>
          </a:stretch>
        </p:blipFill>
        <p:spPr>
          <a:xfrm>
            <a:off x="0" y="14949"/>
            <a:ext cx="9144000" cy="5113602"/>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35</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Tree>
    <p:extLst>
      <p:ext uri="{BB962C8B-B14F-4D97-AF65-F5344CB8AC3E}">
        <p14:creationId xmlns:p14="http://schemas.microsoft.com/office/powerpoint/2010/main" val="1995309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5C02BFC-D945-5A45-B6D4-1CCE4A1A3C1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07493" y="830423"/>
            <a:ext cx="1348693" cy="13876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305982" y="108697"/>
            <a:ext cx="4865788" cy="415498"/>
          </a:xfrm>
          <a:prstGeom prst="rect">
            <a:avLst/>
          </a:prstGeom>
          <a:noFill/>
        </p:spPr>
        <p:txBody>
          <a:bodyPr wrap="square" rtlCol="0">
            <a:spAutoFit/>
          </a:bodyPr>
          <a:lstStyle/>
          <a:p>
            <a:pPr defTabSz="685783"/>
            <a:r>
              <a:rPr lang="en-US" sz="2100" dirty="0">
                <a:solidFill>
                  <a:srgbClr val="293659"/>
                </a:solidFill>
                <a:latin typeface="IBM Plex Sans"/>
                <a:ea typeface="IBM Plex Sans" charset="0"/>
                <a:cs typeface="IBM Plex Sans" charset="0"/>
              </a:rPr>
              <a:t>Two user experiences</a:t>
            </a:r>
          </a:p>
        </p:txBody>
      </p:sp>
      <p:pic>
        <p:nvPicPr>
          <p:cNvPr id="15" name="Picture 1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07359" y="963679"/>
            <a:ext cx="2351352" cy="107834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416175" y="3174396"/>
            <a:ext cx="2845931" cy="646331"/>
          </a:xfrm>
          <a:prstGeom prst="rect">
            <a:avLst/>
          </a:prstGeom>
          <a:solidFill>
            <a:srgbClr val="BFBFBF"/>
          </a:solidFill>
        </p:spPr>
        <p:txBody>
          <a:bodyPr wrap="square" rtlCol="0" anchor="ctr">
            <a:spAutoFit/>
          </a:bodyPr>
          <a:lstStyle/>
          <a:p>
            <a:pPr algn="ctr" defTabSz="685783"/>
            <a:r>
              <a:rPr lang="en-GB" sz="1800" dirty="0">
                <a:solidFill>
                  <a:srgbClr val="002060"/>
                </a:solidFill>
                <a:latin typeface="IBM Plex Sans"/>
              </a:rPr>
              <a:t>App Connect Designer</a:t>
            </a:r>
          </a:p>
          <a:p>
            <a:pPr algn="ctr" defTabSz="685783"/>
            <a:r>
              <a:rPr lang="en-GB" sz="1800" dirty="0">
                <a:solidFill>
                  <a:srgbClr val="002060"/>
                </a:solidFill>
                <a:latin typeface="IBM Plex Sans"/>
              </a:rPr>
              <a:t>High Productivity</a:t>
            </a:r>
          </a:p>
        </p:txBody>
      </p:sp>
      <p:pic>
        <p:nvPicPr>
          <p:cNvPr id="19" name="Picture 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82275" y="1793593"/>
            <a:ext cx="1896155" cy="11973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5974085" y="3174394"/>
            <a:ext cx="2845931" cy="646331"/>
          </a:xfrm>
          <a:prstGeom prst="rect">
            <a:avLst/>
          </a:prstGeom>
          <a:solidFill>
            <a:srgbClr val="BFBFBF"/>
          </a:solidFill>
        </p:spPr>
        <p:txBody>
          <a:bodyPr wrap="square" rtlCol="0">
            <a:spAutoFit/>
          </a:bodyPr>
          <a:lstStyle/>
          <a:p>
            <a:pPr algn="ctr" defTabSz="685783"/>
            <a:r>
              <a:rPr lang="en-GB" sz="1800" dirty="0">
                <a:solidFill>
                  <a:srgbClr val="002060"/>
                </a:solidFill>
                <a:latin typeface="IBM Plex Sans"/>
              </a:rPr>
              <a:t>App Connect Toolkit</a:t>
            </a:r>
          </a:p>
          <a:p>
            <a:pPr algn="ctr" defTabSz="685783"/>
            <a:r>
              <a:rPr lang="en-GB" sz="1800" dirty="0">
                <a:solidFill>
                  <a:srgbClr val="002060"/>
                </a:solidFill>
                <a:latin typeface="IBM Plex Sans"/>
              </a:rPr>
              <a:t>High Control </a:t>
            </a:r>
          </a:p>
        </p:txBody>
      </p:sp>
      <p:sp>
        <p:nvSpPr>
          <p:cNvPr id="3" name="TextBox 2"/>
          <p:cNvSpPr txBox="1"/>
          <p:nvPr/>
        </p:nvSpPr>
        <p:spPr>
          <a:xfrm>
            <a:off x="412405" y="3834213"/>
            <a:ext cx="2900606" cy="1015663"/>
          </a:xfrm>
          <a:prstGeom prst="rect">
            <a:avLst/>
          </a:prstGeom>
          <a:noFill/>
        </p:spPr>
        <p:txBody>
          <a:bodyPr wrap="square" rtlCol="0">
            <a:spAutoFit/>
          </a:bodyPr>
          <a:lstStyle/>
          <a:p>
            <a:pPr marL="214308" indent="-214308" defTabSz="685783">
              <a:buFont typeface="Arial" charset="0"/>
              <a:buChar char="•"/>
            </a:pPr>
            <a:r>
              <a:rPr lang="en-US" sz="1200" dirty="0">
                <a:solidFill>
                  <a:srgbClr val="002060"/>
                </a:solidFill>
                <a:latin typeface="IBM Plex Sans" charset="0"/>
                <a:ea typeface="IBM Plex Sans" charset="0"/>
                <a:cs typeface="IBM Plex Sans" charset="0"/>
              </a:rPr>
              <a:t>Award winning, browser-based design</a:t>
            </a:r>
          </a:p>
          <a:p>
            <a:pPr marL="214308" indent="-214308" defTabSz="685783">
              <a:buFont typeface="Arial" charset="0"/>
              <a:buChar char="•"/>
            </a:pPr>
            <a:r>
              <a:rPr lang="en-US" sz="1200" dirty="0">
                <a:solidFill>
                  <a:srgbClr val="002060"/>
                </a:solidFill>
                <a:latin typeface="IBM Plex Sans" charset="0"/>
                <a:ea typeface="IBM Plex Sans" charset="0"/>
                <a:cs typeface="IBM Plex Sans" charset="0"/>
              </a:rPr>
              <a:t>Configuration based, model-driven tooling for rapid outcomes</a:t>
            </a:r>
          </a:p>
          <a:p>
            <a:pPr marL="214308" indent="-214308" defTabSz="685783">
              <a:buFont typeface="Arial" charset="0"/>
              <a:buChar char="•"/>
            </a:pPr>
            <a:r>
              <a:rPr lang="en-US" sz="1200" dirty="0">
                <a:solidFill>
                  <a:srgbClr val="002060"/>
                </a:solidFill>
                <a:latin typeface="IBM Plex Sans" charset="0"/>
                <a:ea typeface="IBM Plex Sans" charset="0"/>
                <a:cs typeface="IBM Plex Sans" charset="0"/>
              </a:rPr>
              <a:t>Supports a broad range of use cases</a:t>
            </a:r>
          </a:p>
        </p:txBody>
      </p:sp>
      <p:sp>
        <p:nvSpPr>
          <p:cNvPr id="21" name="TextBox 20"/>
          <p:cNvSpPr txBox="1"/>
          <p:nvPr/>
        </p:nvSpPr>
        <p:spPr>
          <a:xfrm>
            <a:off x="5929978" y="3815510"/>
            <a:ext cx="2900606" cy="1015663"/>
          </a:xfrm>
          <a:prstGeom prst="rect">
            <a:avLst/>
          </a:prstGeom>
          <a:noFill/>
        </p:spPr>
        <p:txBody>
          <a:bodyPr wrap="square" rtlCol="0">
            <a:spAutoFit/>
          </a:bodyPr>
          <a:lstStyle/>
          <a:p>
            <a:pPr marL="285736" indent="-285736" defTabSz="685783">
              <a:buFont typeface="Arial" charset="0"/>
              <a:buChar char="•"/>
            </a:pPr>
            <a:r>
              <a:rPr lang="en-US" sz="1200" dirty="0">
                <a:solidFill>
                  <a:srgbClr val="002060"/>
                </a:solidFill>
                <a:latin typeface="IBM Plex Sans" charset="0"/>
                <a:ea typeface="IBM Plex Sans" charset="0"/>
                <a:cs typeface="IBM Plex Sans" charset="0"/>
              </a:rPr>
              <a:t>Powerful integration tooling </a:t>
            </a:r>
          </a:p>
          <a:p>
            <a:pPr marL="285736" indent="-285736" defTabSz="685783">
              <a:buFont typeface="Arial" charset="0"/>
              <a:buChar char="•"/>
            </a:pPr>
            <a:r>
              <a:rPr lang="en-US" sz="1200" dirty="0">
                <a:solidFill>
                  <a:srgbClr val="002060"/>
                </a:solidFill>
                <a:latin typeface="IBM Plex Sans" charset="0"/>
                <a:ea typeface="IBM Plex Sans" charset="0"/>
                <a:cs typeface="IBM Plex Sans" charset="0"/>
              </a:rPr>
              <a:t>Build and manage integrations for any requirement </a:t>
            </a:r>
          </a:p>
          <a:p>
            <a:pPr marL="285736" indent="-285736" defTabSz="685783">
              <a:buFont typeface="Arial" charset="0"/>
              <a:buChar char="•"/>
            </a:pPr>
            <a:r>
              <a:rPr lang="en-US" sz="1200" dirty="0">
                <a:solidFill>
                  <a:srgbClr val="002060"/>
                </a:solidFill>
                <a:latin typeface="IBM Plex Sans" charset="0"/>
                <a:ea typeface="IBM Plex Sans" charset="0"/>
                <a:cs typeface="IBM Plex Sans" charset="0"/>
              </a:rPr>
              <a:t>Utilize with Designer to enable greater collaboration</a:t>
            </a:r>
          </a:p>
        </p:txBody>
      </p:sp>
      <p:sp>
        <p:nvSpPr>
          <p:cNvPr id="4" name="Rectangular Callout 3">
            <a:extLst>
              <a:ext uri="{FF2B5EF4-FFF2-40B4-BE49-F238E27FC236}">
                <a16:creationId xmlns:a16="http://schemas.microsoft.com/office/drawing/2014/main" id="{AD822F6F-5C71-4D40-8601-F5A2A2E19ADA}"/>
              </a:ext>
            </a:extLst>
          </p:cNvPr>
          <p:cNvSpPr/>
          <p:nvPr/>
        </p:nvSpPr>
        <p:spPr>
          <a:xfrm>
            <a:off x="3428833" y="1093978"/>
            <a:ext cx="1123733" cy="860529"/>
          </a:xfrm>
          <a:prstGeom prst="wedgeRectCallout">
            <a:avLst>
              <a:gd name="adj1" fmla="val -49261"/>
              <a:gd name="adj2" fmla="val 6610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000" b="1" dirty="0">
                <a:solidFill>
                  <a:srgbClr val="001C64"/>
                </a:solidFill>
                <a:latin typeface="IBM Plex Sans"/>
              </a:rPr>
              <a:t>The web one</a:t>
            </a:r>
            <a:r>
              <a:rPr lang="en-US" sz="1000" dirty="0">
                <a:solidFill>
                  <a:srgbClr val="001C64"/>
                </a:solidFill>
                <a:latin typeface="IBM Plex Sans"/>
              </a:rPr>
              <a:t> It let’s you do integration with zero training </a:t>
            </a:r>
          </a:p>
        </p:txBody>
      </p:sp>
      <p:sp>
        <p:nvSpPr>
          <p:cNvPr id="22" name="Left-Right Arrow 21">
            <a:extLst>
              <a:ext uri="{FF2B5EF4-FFF2-40B4-BE49-F238E27FC236}">
                <a16:creationId xmlns:a16="http://schemas.microsoft.com/office/drawing/2014/main" id="{B0E60508-3269-F74B-8FF7-34948666CE66}"/>
              </a:ext>
            </a:extLst>
          </p:cNvPr>
          <p:cNvSpPr/>
          <p:nvPr/>
        </p:nvSpPr>
        <p:spPr>
          <a:xfrm>
            <a:off x="3411428" y="3174394"/>
            <a:ext cx="2413335" cy="422222"/>
          </a:xfrm>
          <a:prstGeom prst="leftRightArrow">
            <a:avLst/>
          </a:prstGeom>
          <a:solidFill>
            <a:schemeClr val="bg1"/>
          </a:solidFill>
        </p:spPr>
        <p:txBody>
          <a:bodyPr wrap="square" lIns="0" tIns="0" rIns="0" bIns="0" rtlCol="0" anchor="ctr">
            <a:noAutofit/>
          </a:bodyPr>
          <a:lstStyle/>
          <a:p>
            <a:pPr defTabSz="685783"/>
            <a:r>
              <a:rPr lang="en-US" sz="1200" dirty="0">
                <a:solidFill>
                  <a:srgbClr val="FFFFFF"/>
                </a:solidFill>
                <a:latin typeface="IBM Plex Sans Condensed" charset="0"/>
                <a:ea typeface="IBM Plex Sans Condensed" charset="0"/>
                <a:cs typeface="IBM Plex Sans Condensed" charset="0"/>
              </a:rPr>
              <a:t>          1.  call shared assets</a:t>
            </a:r>
          </a:p>
        </p:txBody>
      </p:sp>
      <p:sp>
        <p:nvSpPr>
          <p:cNvPr id="23" name="Left-Right Arrow 22">
            <a:extLst>
              <a:ext uri="{FF2B5EF4-FFF2-40B4-BE49-F238E27FC236}">
                <a16:creationId xmlns:a16="http://schemas.microsoft.com/office/drawing/2014/main" id="{11E12CB3-DF44-8D42-9051-B53528CCF8EC}"/>
              </a:ext>
            </a:extLst>
          </p:cNvPr>
          <p:cNvSpPr/>
          <p:nvPr/>
        </p:nvSpPr>
        <p:spPr>
          <a:xfrm>
            <a:off x="3411428" y="3739390"/>
            <a:ext cx="2413335" cy="422222"/>
          </a:xfrm>
          <a:prstGeom prst="leftRightArrow">
            <a:avLst/>
          </a:prstGeom>
          <a:solidFill>
            <a:schemeClr val="bg1"/>
          </a:solidFill>
        </p:spPr>
        <p:txBody>
          <a:bodyPr wrap="square" lIns="0" tIns="0" rIns="0" bIns="0" rtlCol="0" anchor="ctr">
            <a:noAutofit/>
          </a:bodyPr>
          <a:lstStyle/>
          <a:p>
            <a:pPr defTabSz="685783"/>
            <a:r>
              <a:rPr lang="en-US" sz="1200" dirty="0">
                <a:solidFill>
                  <a:srgbClr val="FFFFFF"/>
                </a:solidFill>
                <a:latin typeface="IBM Plex Sans Condensed" charset="0"/>
                <a:ea typeface="IBM Plex Sans Condensed" charset="0"/>
                <a:cs typeface="IBM Plex Sans Condensed" charset="0"/>
              </a:rPr>
              <a:t>         2.  intermingle functions</a:t>
            </a:r>
          </a:p>
        </p:txBody>
      </p:sp>
      <p:sp>
        <p:nvSpPr>
          <p:cNvPr id="24" name="Left-Right Arrow 23">
            <a:extLst>
              <a:ext uri="{FF2B5EF4-FFF2-40B4-BE49-F238E27FC236}">
                <a16:creationId xmlns:a16="http://schemas.microsoft.com/office/drawing/2014/main" id="{3EEBA862-70C8-1249-A100-9C63FB267D3B}"/>
              </a:ext>
            </a:extLst>
          </p:cNvPr>
          <p:cNvSpPr/>
          <p:nvPr/>
        </p:nvSpPr>
        <p:spPr>
          <a:xfrm>
            <a:off x="3411428" y="4317832"/>
            <a:ext cx="2413335" cy="422222"/>
          </a:xfrm>
          <a:prstGeom prst="leftRightArrow">
            <a:avLst/>
          </a:prstGeom>
          <a:solidFill>
            <a:schemeClr val="bg1"/>
          </a:solidFill>
        </p:spPr>
        <p:txBody>
          <a:bodyPr wrap="square" lIns="0" tIns="0" rIns="0" bIns="0" rtlCol="0" anchor="ctr">
            <a:noAutofit/>
          </a:bodyPr>
          <a:lstStyle/>
          <a:p>
            <a:pPr defTabSz="685783"/>
            <a:r>
              <a:rPr lang="en-US" sz="1200" dirty="0">
                <a:solidFill>
                  <a:srgbClr val="FFFFFF"/>
                </a:solidFill>
                <a:latin typeface="IBM Plex Sans Condensed" charset="0"/>
                <a:ea typeface="IBM Plex Sans Condensed" charset="0"/>
                <a:cs typeface="IBM Plex Sans Condensed" charset="0"/>
              </a:rPr>
              <a:t>         3.  fully blended capabilities</a:t>
            </a:r>
          </a:p>
        </p:txBody>
      </p:sp>
      <p:pic>
        <p:nvPicPr>
          <p:cNvPr id="25" name="Picture 24">
            <a:extLst>
              <a:ext uri="{FF2B5EF4-FFF2-40B4-BE49-F238E27FC236}">
                <a16:creationId xmlns:a16="http://schemas.microsoft.com/office/drawing/2014/main" id="{CDE4455D-7DEE-5540-B686-967EC5E344E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356743" y="1863213"/>
            <a:ext cx="1905363" cy="112773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67FD1EF7-B73F-1C4B-BC10-AD8915B0BE6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16175" y="998412"/>
            <a:ext cx="1122629" cy="19413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9" name="Rectangle 28">
            <a:extLst>
              <a:ext uri="{FF2B5EF4-FFF2-40B4-BE49-F238E27FC236}">
                <a16:creationId xmlns:a16="http://schemas.microsoft.com/office/drawing/2014/main" id="{B2022B80-E678-4849-9715-566A529631C3}"/>
              </a:ext>
            </a:extLst>
          </p:cNvPr>
          <p:cNvSpPr/>
          <p:nvPr/>
        </p:nvSpPr>
        <p:spPr>
          <a:xfrm>
            <a:off x="0" y="0"/>
            <a:ext cx="9144000" cy="5143500"/>
          </a:xfrm>
          <a:prstGeom prst="rect">
            <a:avLst/>
          </a:prstGeom>
          <a:solidFill>
            <a:schemeClr val="tx2">
              <a:lumMod val="90000"/>
              <a:alpha val="8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5" name="Picture 4">
            <a:extLst>
              <a:ext uri="{FF2B5EF4-FFF2-40B4-BE49-F238E27FC236}">
                <a16:creationId xmlns:a16="http://schemas.microsoft.com/office/drawing/2014/main" id="{E8C2F574-4F63-A040-B859-47C8204174A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500108" y="2046110"/>
            <a:ext cx="6488819" cy="3021936"/>
          </a:xfrm>
          <a:prstGeom prst="rect">
            <a:avLst/>
          </a:prstGeom>
        </p:spPr>
      </p:pic>
      <p:sp>
        <p:nvSpPr>
          <p:cNvPr id="7" name="Freeform 6">
            <a:extLst>
              <a:ext uri="{FF2B5EF4-FFF2-40B4-BE49-F238E27FC236}">
                <a16:creationId xmlns:a16="http://schemas.microsoft.com/office/drawing/2014/main" id="{2D383506-22C4-AF43-B6D7-89303359F5A5}"/>
              </a:ext>
            </a:extLst>
          </p:cNvPr>
          <p:cNvSpPr/>
          <p:nvPr/>
        </p:nvSpPr>
        <p:spPr>
          <a:xfrm>
            <a:off x="1492624" y="948018"/>
            <a:ext cx="6871447" cy="1089211"/>
          </a:xfrm>
          <a:custGeom>
            <a:avLst/>
            <a:gdLst>
              <a:gd name="connsiteX0" fmla="*/ 4504764 w 6871447"/>
              <a:gd name="connsiteY0" fmla="*/ 0 h 1089211"/>
              <a:gd name="connsiteX1" fmla="*/ 0 w 6871447"/>
              <a:gd name="connsiteY1" fmla="*/ 1089211 h 1089211"/>
              <a:gd name="connsiteX2" fmla="*/ 6481482 w 6871447"/>
              <a:gd name="connsiteY2" fmla="*/ 1089211 h 1089211"/>
              <a:gd name="connsiteX3" fmla="*/ 6871447 w 6871447"/>
              <a:gd name="connsiteY3" fmla="*/ 13447 h 1089211"/>
              <a:gd name="connsiteX4" fmla="*/ 4504764 w 6871447"/>
              <a:gd name="connsiteY4" fmla="*/ 0 h 10892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447" h="1089211">
                <a:moveTo>
                  <a:pt x="4504764" y="0"/>
                </a:moveTo>
                <a:lnTo>
                  <a:pt x="0" y="1089211"/>
                </a:lnTo>
                <a:lnTo>
                  <a:pt x="6481482" y="1089211"/>
                </a:lnTo>
                <a:lnTo>
                  <a:pt x="6871447" y="13447"/>
                </a:lnTo>
                <a:lnTo>
                  <a:pt x="4504764" y="0"/>
                </a:lnTo>
                <a:close/>
              </a:path>
            </a:pathLst>
          </a:custGeom>
          <a:solidFill>
            <a:schemeClr val="tx2">
              <a:alpha val="9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30" name="Rounded Rectangle 29">
            <a:extLst>
              <a:ext uri="{FF2B5EF4-FFF2-40B4-BE49-F238E27FC236}">
                <a16:creationId xmlns:a16="http://schemas.microsoft.com/office/drawing/2014/main" id="{C2187AB9-394E-CF4E-BEE6-72E55B08043A}"/>
              </a:ext>
            </a:extLst>
          </p:cNvPr>
          <p:cNvSpPr/>
          <p:nvPr/>
        </p:nvSpPr>
        <p:spPr>
          <a:xfrm>
            <a:off x="1483149" y="3670098"/>
            <a:ext cx="2413334" cy="136470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382542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5C02BFC-D945-5A45-B6D4-1CCE4A1A3C1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507493" y="830423"/>
            <a:ext cx="1348693" cy="138763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305982" y="108697"/>
            <a:ext cx="4865788" cy="415498"/>
          </a:xfrm>
          <a:prstGeom prst="rect">
            <a:avLst/>
          </a:prstGeom>
          <a:noFill/>
        </p:spPr>
        <p:txBody>
          <a:bodyPr wrap="square" rtlCol="0">
            <a:spAutoFit/>
          </a:bodyPr>
          <a:lstStyle/>
          <a:p>
            <a:pPr defTabSz="685783"/>
            <a:r>
              <a:rPr lang="en-US" sz="2100" dirty="0">
                <a:solidFill>
                  <a:srgbClr val="293659"/>
                </a:solidFill>
                <a:latin typeface="IBM Plex Sans"/>
                <a:ea typeface="IBM Plex Sans" charset="0"/>
                <a:cs typeface="IBM Plex Sans" charset="0"/>
              </a:rPr>
              <a:t>Two user experiences</a:t>
            </a:r>
          </a:p>
        </p:txBody>
      </p:sp>
      <p:pic>
        <p:nvPicPr>
          <p:cNvPr id="15" name="Picture 1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007359" y="963679"/>
            <a:ext cx="2351352" cy="107834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p:cNvSpPr txBox="1"/>
          <p:nvPr/>
        </p:nvSpPr>
        <p:spPr>
          <a:xfrm>
            <a:off x="416175" y="3174396"/>
            <a:ext cx="2845931" cy="646331"/>
          </a:xfrm>
          <a:prstGeom prst="rect">
            <a:avLst/>
          </a:prstGeom>
          <a:solidFill>
            <a:srgbClr val="BFBFBF"/>
          </a:solidFill>
        </p:spPr>
        <p:txBody>
          <a:bodyPr wrap="square" rtlCol="0" anchor="ctr">
            <a:spAutoFit/>
          </a:bodyPr>
          <a:lstStyle/>
          <a:p>
            <a:pPr algn="ctr" defTabSz="685783"/>
            <a:r>
              <a:rPr lang="en-GB" sz="1800" dirty="0">
                <a:solidFill>
                  <a:srgbClr val="002060"/>
                </a:solidFill>
                <a:latin typeface="IBM Plex Sans"/>
              </a:rPr>
              <a:t>App Connect Designer</a:t>
            </a:r>
          </a:p>
          <a:p>
            <a:pPr algn="ctr" defTabSz="685783"/>
            <a:r>
              <a:rPr lang="en-GB" sz="1800" dirty="0">
                <a:solidFill>
                  <a:srgbClr val="002060"/>
                </a:solidFill>
                <a:latin typeface="IBM Plex Sans"/>
              </a:rPr>
              <a:t>High Productivity</a:t>
            </a:r>
          </a:p>
        </p:txBody>
      </p:sp>
      <p:pic>
        <p:nvPicPr>
          <p:cNvPr id="19" name="Picture 18"/>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782275" y="1793593"/>
            <a:ext cx="1896155" cy="11973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0" name="TextBox 19"/>
          <p:cNvSpPr txBox="1"/>
          <p:nvPr/>
        </p:nvSpPr>
        <p:spPr>
          <a:xfrm>
            <a:off x="5974085" y="3174394"/>
            <a:ext cx="2845931" cy="646331"/>
          </a:xfrm>
          <a:prstGeom prst="rect">
            <a:avLst/>
          </a:prstGeom>
          <a:solidFill>
            <a:srgbClr val="BFBFBF"/>
          </a:solidFill>
        </p:spPr>
        <p:txBody>
          <a:bodyPr wrap="square" rtlCol="0">
            <a:spAutoFit/>
          </a:bodyPr>
          <a:lstStyle/>
          <a:p>
            <a:pPr algn="ctr" defTabSz="685783"/>
            <a:r>
              <a:rPr lang="en-GB" sz="1800" dirty="0">
                <a:solidFill>
                  <a:srgbClr val="002060"/>
                </a:solidFill>
                <a:latin typeface="IBM Plex Sans"/>
              </a:rPr>
              <a:t>App Connect Toolkit</a:t>
            </a:r>
          </a:p>
          <a:p>
            <a:pPr algn="ctr" defTabSz="685783"/>
            <a:r>
              <a:rPr lang="en-GB" sz="1800" dirty="0">
                <a:solidFill>
                  <a:srgbClr val="002060"/>
                </a:solidFill>
                <a:latin typeface="IBM Plex Sans"/>
              </a:rPr>
              <a:t>High Control </a:t>
            </a:r>
          </a:p>
        </p:txBody>
      </p:sp>
      <p:sp>
        <p:nvSpPr>
          <p:cNvPr id="3" name="TextBox 2"/>
          <p:cNvSpPr txBox="1"/>
          <p:nvPr/>
        </p:nvSpPr>
        <p:spPr>
          <a:xfrm>
            <a:off x="412405" y="3834213"/>
            <a:ext cx="2900606" cy="1015663"/>
          </a:xfrm>
          <a:prstGeom prst="rect">
            <a:avLst/>
          </a:prstGeom>
          <a:noFill/>
        </p:spPr>
        <p:txBody>
          <a:bodyPr wrap="square" rtlCol="0">
            <a:spAutoFit/>
          </a:bodyPr>
          <a:lstStyle/>
          <a:p>
            <a:pPr marL="214308" indent="-214308" defTabSz="685783">
              <a:buFont typeface="Arial" charset="0"/>
              <a:buChar char="•"/>
            </a:pPr>
            <a:r>
              <a:rPr lang="en-US" sz="1200" dirty="0">
                <a:solidFill>
                  <a:srgbClr val="002060"/>
                </a:solidFill>
                <a:latin typeface="IBM Plex Sans" charset="0"/>
                <a:ea typeface="IBM Plex Sans" charset="0"/>
                <a:cs typeface="IBM Plex Sans" charset="0"/>
              </a:rPr>
              <a:t>Award winning, browser-based design</a:t>
            </a:r>
          </a:p>
          <a:p>
            <a:pPr marL="214308" indent="-214308" defTabSz="685783">
              <a:buFont typeface="Arial" charset="0"/>
              <a:buChar char="•"/>
            </a:pPr>
            <a:r>
              <a:rPr lang="en-US" sz="1200" dirty="0">
                <a:solidFill>
                  <a:srgbClr val="002060"/>
                </a:solidFill>
                <a:latin typeface="IBM Plex Sans" charset="0"/>
                <a:ea typeface="IBM Plex Sans" charset="0"/>
                <a:cs typeface="IBM Plex Sans" charset="0"/>
              </a:rPr>
              <a:t>Configuration based, model-driven tooling for rapid outcomes</a:t>
            </a:r>
          </a:p>
          <a:p>
            <a:pPr marL="214308" indent="-214308" defTabSz="685783">
              <a:buFont typeface="Arial" charset="0"/>
              <a:buChar char="•"/>
            </a:pPr>
            <a:r>
              <a:rPr lang="en-US" sz="1200" dirty="0">
                <a:solidFill>
                  <a:srgbClr val="002060"/>
                </a:solidFill>
                <a:latin typeface="IBM Plex Sans" charset="0"/>
                <a:ea typeface="IBM Plex Sans" charset="0"/>
                <a:cs typeface="IBM Plex Sans" charset="0"/>
              </a:rPr>
              <a:t>Supports a broad range of use cases</a:t>
            </a:r>
          </a:p>
        </p:txBody>
      </p:sp>
      <p:sp>
        <p:nvSpPr>
          <p:cNvPr id="21" name="TextBox 20"/>
          <p:cNvSpPr txBox="1"/>
          <p:nvPr/>
        </p:nvSpPr>
        <p:spPr>
          <a:xfrm>
            <a:off x="5929978" y="3815510"/>
            <a:ext cx="2900606" cy="1015663"/>
          </a:xfrm>
          <a:prstGeom prst="rect">
            <a:avLst/>
          </a:prstGeom>
          <a:noFill/>
        </p:spPr>
        <p:txBody>
          <a:bodyPr wrap="square" rtlCol="0">
            <a:spAutoFit/>
          </a:bodyPr>
          <a:lstStyle/>
          <a:p>
            <a:pPr marL="285736" indent="-285736" defTabSz="685783">
              <a:buFont typeface="Arial" charset="0"/>
              <a:buChar char="•"/>
            </a:pPr>
            <a:r>
              <a:rPr lang="en-US" sz="1200" dirty="0">
                <a:solidFill>
                  <a:srgbClr val="002060"/>
                </a:solidFill>
                <a:latin typeface="IBM Plex Sans" charset="0"/>
                <a:ea typeface="IBM Plex Sans" charset="0"/>
                <a:cs typeface="IBM Plex Sans" charset="0"/>
              </a:rPr>
              <a:t>Powerful integration tooling </a:t>
            </a:r>
          </a:p>
          <a:p>
            <a:pPr marL="285736" indent="-285736" defTabSz="685783">
              <a:buFont typeface="Arial" charset="0"/>
              <a:buChar char="•"/>
            </a:pPr>
            <a:r>
              <a:rPr lang="en-US" sz="1200" dirty="0">
                <a:solidFill>
                  <a:srgbClr val="002060"/>
                </a:solidFill>
                <a:latin typeface="IBM Plex Sans" charset="0"/>
                <a:ea typeface="IBM Plex Sans" charset="0"/>
                <a:cs typeface="IBM Plex Sans" charset="0"/>
              </a:rPr>
              <a:t>Build and manage integrations for any requirement </a:t>
            </a:r>
          </a:p>
          <a:p>
            <a:pPr marL="285736" indent="-285736" defTabSz="685783">
              <a:buFont typeface="Arial" charset="0"/>
              <a:buChar char="•"/>
            </a:pPr>
            <a:r>
              <a:rPr lang="en-US" sz="1200" dirty="0">
                <a:solidFill>
                  <a:srgbClr val="002060"/>
                </a:solidFill>
                <a:latin typeface="IBM Plex Sans" charset="0"/>
                <a:ea typeface="IBM Plex Sans" charset="0"/>
                <a:cs typeface="IBM Plex Sans" charset="0"/>
              </a:rPr>
              <a:t>Utilize with Designer to enable greater collaboration</a:t>
            </a:r>
          </a:p>
        </p:txBody>
      </p:sp>
      <p:sp>
        <p:nvSpPr>
          <p:cNvPr id="13" name="Rectangular Callout 12">
            <a:extLst>
              <a:ext uri="{FF2B5EF4-FFF2-40B4-BE49-F238E27FC236}">
                <a16:creationId xmlns:a16="http://schemas.microsoft.com/office/drawing/2014/main" id="{51B9CBFE-72A8-474B-BCDE-88DF8D3D822D}"/>
              </a:ext>
            </a:extLst>
          </p:cNvPr>
          <p:cNvSpPr/>
          <p:nvPr/>
        </p:nvSpPr>
        <p:spPr>
          <a:xfrm>
            <a:off x="4692487" y="1093977"/>
            <a:ext cx="1149680" cy="860530"/>
          </a:xfrm>
          <a:prstGeom prst="wedgeRectCallout">
            <a:avLst>
              <a:gd name="adj1" fmla="val 47954"/>
              <a:gd name="adj2" fmla="val 6985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000" b="1" dirty="0">
                <a:solidFill>
                  <a:srgbClr val="001C64"/>
                </a:solidFill>
                <a:latin typeface="IBM Plex Sans"/>
              </a:rPr>
              <a:t>The eclipse one</a:t>
            </a:r>
            <a:r>
              <a:rPr lang="en-US" sz="1000" dirty="0">
                <a:solidFill>
                  <a:srgbClr val="001C64"/>
                </a:solidFill>
                <a:latin typeface="IBM Plex Sans"/>
              </a:rPr>
              <a:t> for experts to build out the hard stuff</a:t>
            </a:r>
          </a:p>
        </p:txBody>
      </p:sp>
      <p:sp>
        <p:nvSpPr>
          <p:cNvPr id="22" name="Left-Right Arrow 21">
            <a:extLst>
              <a:ext uri="{FF2B5EF4-FFF2-40B4-BE49-F238E27FC236}">
                <a16:creationId xmlns:a16="http://schemas.microsoft.com/office/drawing/2014/main" id="{B0E60508-3269-F74B-8FF7-34948666CE66}"/>
              </a:ext>
            </a:extLst>
          </p:cNvPr>
          <p:cNvSpPr/>
          <p:nvPr/>
        </p:nvSpPr>
        <p:spPr>
          <a:xfrm>
            <a:off x="3411428" y="3174394"/>
            <a:ext cx="2413335" cy="422222"/>
          </a:xfrm>
          <a:prstGeom prst="leftRightArrow">
            <a:avLst/>
          </a:prstGeom>
          <a:solidFill>
            <a:schemeClr val="bg1"/>
          </a:solidFill>
        </p:spPr>
        <p:txBody>
          <a:bodyPr wrap="square" lIns="0" tIns="0" rIns="0" bIns="0" rtlCol="0" anchor="ctr">
            <a:noAutofit/>
          </a:bodyPr>
          <a:lstStyle/>
          <a:p>
            <a:pPr defTabSz="685783"/>
            <a:r>
              <a:rPr lang="en-US" sz="1200" dirty="0">
                <a:solidFill>
                  <a:srgbClr val="FFFFFF"/>
                </a:solidFill>
                <a:latin typeface="IBM Plex Sans Condensed" charset="0"/>
                <a:ea typeface="IBM Plex Sans Condensed" charset="0"/>
                <a:cs typeface="IBM Plex Sans Condensed" charset="0"/>
              </a:rPr>
              <a:t>          1.  call shared assets</a:t>
            </a:r>
          </a:p>
        </p:txBody>
      </p:sp>
      <p:sp>
        <p:nvSpPr>
          <p:cNvPr id="23" name="Left-Right Arrow 22">
            <a:extLst>
              <a:ext uri="{FF2B5EF4-FFF2-40B4-BE49-F238E27FC236}">
                <a16:creationId xmlns:a16="http://schemas.microsoft.com/office/drawing/2014/main" id="{11E12CB3-DF44-8D42-9051-B53528CCF8EC}"/>
              </a:ext>
            </a:extLst>
          </p:cNvPr>
          <p:cNvSpPr/>
          <p:nvPr/>
        </p:nvSpPr>
        <p:spPr>
          <a:xfrm>
            <a:off x="3411428" y="3739390"/>
            <a:ext cx="2413335" cy="422222"/>
          </a:xfrm>
          <a:prstGeom prst="leftRightArrow">
            <a:avLst/>
          </a:prstGeom>
          <a:solidFill>
            <a:schemeClr val="bg1"/>
          </a:solidFill>
        </p:spPr>
        <p:txBody>
          <a:bodyPr wrap="square" lIns="0" tIns="0" rIns="0" bIns="0" rtlCol="0" anchor="ctr">
            <a:noAutofit/>
          </a:bodyPr>
          <a:lstStyle/>
          <a:p>
            <a:pPr defTabSz="685783"/>
            <a:r>
              <a:rPr lang="en-US" sz="1200" dirty="0">
                <a:solidFill>
                  <a:srgbClr val="FFFFFF"/>
                </a:solidFill>
                <a:latin typeface="IBM Plex Sans Condensed" charset="0"/>
                <a:ea typeface="IBM Plex Sans Condensed" charset="0"/>
                <a:cs typeface="IBM Plex Sans Condensed" charset="0"/>
              </a:rPr>
              <a:t>         2.  intermingle functions</a:t>
            </a:r>
          </a:p>
        </p:txBody>
      </p:sp>
      <p:sp>
        <p:nvSpPr>
          <p:cNvPr id="24" name="Left-Right Arrow 23">
            <a:extLst>
              <a:ext uri="{FF2B5EF4-FFF2-40B4-BE49-F238E27FC236}">
                <a16:creationId xmlns:a16="http://schemas.microsoft.com/office/drawing/2014/main" id="{3EEBA862-70C8-1249-A100-9C63FB267D3B}"/>
              </a:ext>
            </a:extLst>
          </p:cNvPr>
          <p:cNvSpPr/>
          <p:nvPr/>
        </p:nvSpPr>
        <p:spPr>
          <a:xfrm>
            <a:off x="3411428" y="4317832"/>
            <a:ext cx="2413335" cy="422222"/>
          </a:xfrm>
          <a:prstGeom prst="leftRightArrow">
            <a:avLst/>
          </a:prstGeom>
          <a:solidFill>
            <a:schemeClr val="bg1"/>
          </a:solidFill>
        </p:spPr>
        <p:txBody>
          <a:bodyPr wrap="square" lIns="0" tIns="0" rIns="0" bIns="0" rtlCol="0" anchor="ctr">
            <a:noAutofit/>
          </a:bodyPr>
          <a:lstStyle/>
          <a:p>
            <a:pPr defTabSz="685783"/>
            <a:r>
              <a:rPr lang="en-US" sz="1200" dirty="0">
                <a:solidFill>
                  <a:srgbClr val="FFFFFF"/>
                </a:solidFill>
                <a:latin typeface="IBM Plex Sans Condensed" charset="0"/>
                <a:ea typeface="IBM Plex Sans Condensed" charset="0"/>
                <a:cs typeface="IBM Plex Sans Condensed" charset="0"/>
              </a:rPr>
              <a:t>         3.  fully blended capabilities</a:t>
            </a:r>
          </a:p>
        </p:txBody>
      </p:sp>
      <p:pic>
        <p:nvPicPr>
          <p:cNvPr id="25" name="Picture 24">
            <a:extLst>
              <a:ext uri="{FF2B5EF4-FFF2-40B4-BE49-F238E27FC236}">
                <a16:creationId xmlns:a16="http://schemas.microsoft.com/office/drawing/2014/main" id="{CDE4455D-7DEE-5540-B686-967EC5E344E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356743" y="1863213"/>
            <a:ext cx="1905363" cy="112773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67FD1EF7-B73F-1C4B-BC10-AD8915B0BE69}"/>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16175" y="998412"/>
            <a:ext cx="1122629" cy="194138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29" name="Rectangle 28">
            <a:extLst>
              <a:ext uri="{FF2B5EF4-FFF2-40B4-BE49-F238E27FC236}">
                <a16:creationId xmlns:a16="http://schemas.microsoft.com/office/drawing/2014/main" id="{B2022B80-E678-4849-9715-566A529631C3}"/>
              </a:ext>
            </a:extLst>
          </p:cNvPr>
          <p:cNvSpPr/>
          <p:nvPr/>
        </p:nvSpPr>
        <p:spPr>
          <a:xfrm>
            <a:off x="0" y="0"/>
            <a:ext cx="9144000" cy="5143500"/>
          </a:xfrm>
          <a:prstGeom prst="rect">
            <a:avLst/>
          </a:prstGeom>
          <a:solidFill>
            <a:schemeClr val="tx2">
              <a:lumMod val="90000"/>
              <a:alpha val="8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6" name="Picture 5">
            <a:extLst>
              <a:ext uri="{FF2B5EF4-FFF2-40B4-BE49-F238E27FC236}">
                <a16:creationId xmlns:a16="http://schemas.microsoft.com/office/drawing/2014/main" id="{3FFCB9E3-2B09-7942-92FE-18F43E77C5EF}"/>
              </a:ext>
            </a:extLst>
          </p:cNvPr>
          <p:cNvPicPr>
            <a:picLocks noChangeAspect="1"/>
          </p:cNvPicPr>
          <p:nvPr/>
        </p:nvPicPr>
        <p:blipFill>
          <a:blip r:embed="rId8"/>
          <a:stretch>
            <a:fillRect/>
          </a:stretch>
        </p:blipFill>
        <p:spPr>
          <a:xfrm>
            <a:off x="2229410" y="1705771"/>
            <a:ext cx="6657770" cy="3144105"/>
          </a:xfrm>
          <a:prstGeom prst="rect">
            <a:avLst/>
          </a:prstGeom>
        </p:spPr>
      </p:pic>
      <p:sp>
        <p:nvSpPr>
          <p:cNvPr id="8" name="Freeform 7">
            <a:extLst>
              <a:ext uri="{FF2B5EF4-FFF2-40B4-BE49-F238E27FC236}">
                <a16:creationId xmlns:a16="http://schemas.microsoft.com/office/drawing/2014/main" id="{32AC731A-54EA-5048-A9FE-7827578B2826}"/>
              </a:ext>
            </a:extLst>
          </p:cNvPr>
          <p:cNvSpPr/>
          <p:nvPr/>
        </p:nvSpPr>
        <p:spPr>
          <a:xfrm>
            <a:off x="1479176" y="820271"/>
            <a:ext cx="7395883" cy="887505"/>
          </a:xfrm>
          <a:custGeom>
            <a:avLst/>
            <a:gdLst>
              <a:gd name="connsiteX0" fmla="*/ 1364877 w 7395883"/>
              <a:gd name="connsiteY0" fmla="*/ 0 h 887505"/>
              <a:gd name="connsiteX1" fmla="*/ 7395883 w 7395883"/>
              <a:gd name="connsiteY1" fmla="*/ 874058 h 887505"/>
              <a:gd name="connsiteX2" fmla="*/ 746312 w 7395883"/>
              <a:gd name="connsiteY2" fmla="*/ 887505 h 887505"/>
              <a:gd name="connsiteX3" fmla="*/ 0 w 7395883"/>
              <a:gd name="connsiteY3" fmla="*/ 26894 h 887505"/>
              <a:gd name="connsiteX4" fmla="*/ 1364877 w 7395883"/>
              <a:gd name="connsiteY4" fmla="*/ 0 h 887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5883" h="887505">
                <a:moveTo>
                  <a:pt x="1364877" y="0"/>
                </a:moveTo>
                <a:lnTo>
                  <a:pt x="7395883" y="874058"/>
                </a:lnTo>
                <a:lnTo>
                  <a:pt x="746312" y="887505"/>
                </a:lnTo>
                <a:lnTo>
                  <a:pt x="0" y="26894"/>
                </a:lnTo>
                <a:lnTo>
                  <a:pt x="1364877" y="0"/>
                </a:lnTo>
                <a:close/>
              </a:path>
            </a:pathLst>
          </a:cu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Freeform 8">
            <a:extLst>
              <a:ext uri="{FF2B5EF4-FFF2-40B4-BE49-F238E27FC236}">
                <a16:creationId xmlns:a16="http://schemas.microsoft.com/office/drawing/2014/main" id="{7B866192-5B8D-1F42-B9A2-311D7DD4DA03}"/>
              </a:ext>
            </a:extLst>
          </p:cNvPr>
          <p:cNvSpPr/>
          <p:nvPr/>
        </p:nvSpPr>
        <p:spPr>
          <a:xfrm>
            <a:off x="1485900" y="826994"/>
            <a:ext cx="7389159" cy="874059"/>
          </a:xfrm>
          <a:custGeom>
            <a:avLst/>
            <a:gdLst>
              <a:gd name="connsiteX0" fmla="*/ 1364876 w 7389159"/>
              <a:gd name="connsiteY0" fmla="*/ 0 h 874059"/>
              <a:gd name="connsiteX1" fmla="*/ 7389159 w 7389159"/>
              <a:gd name="connsiteY1" fmla="*/ 874059 h 874059"/>
              <a:gd name="connsiteX2" fmla="*/ 732865 w 7389159"/>
              <a:gd name="connsiteY2" fmla="*/ 874059 h 874059"/>
              <a:gd name="connsiteX3" fmla="*/ 0 w 7389159"/>
              <a:gd name="connsiteY3" fmla="*/ 0 h 874059"/>
              <a:gd name="connsiteX4" fmla="*/ 1364876 w 7389159"/>
              <a:gd name="connsiteY4" fmla="*/ 0 h 87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9159" h="874059">
                <a:moveTo>
                  <a:pt x="1364876" y="0"/>
                </a:moveTo>
                <a:lnTo>
                  <a:pt x="7389159" y="874059"/>
                </a:lnTo>
                <a:lnTo>
                  <a:pt x="732865" y="874059"/>
                </a:lnTo>
                <a:lnTo>
                  <a:pt x="0" y="0"/>
                </a:lnTo>
                <a:lnTo>
                  <a:pt x="1364876" y="0"/>
                </a:lnTo>
                <a:close/>
              </a:path>
            </a:pathLst>
          </a:custGeom>
          <a:solidFill>
            <a:schemeClr val="tx2">
              <a:alpha val="80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28" name="Rounded Rectangle 27">
            <a:extLst>
              <a:ext uri="{FF2B5EF4-FFF2-40B4-BE49-F238E27FC236}">
                <a16:creationId xmlns:a16="http://schemas.microsoft.com/office/drawing/2014/main" id="{D5B6D2F4-218F-2E43-8C43-804601A17605}"/>
              </a:ext>
            </a:extLst>
          </p:cNvPr>
          <p:cNvSpPr/>
          <p:nvPr/>
        </p:nvSpPr>
        <p:spPr>
          <a:xfrm>
            <a:off x="3643337" y="3596616"/>
            <a:ext cx="1899084" cy="266368"/>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3158659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38</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4" name="Picture 3">
            <a:extLst>
              <a:ext uri="{FF2B5EF4-FFF2-40B4-BE49-F238E27FC236}">
                <a16:creationId xmlns:a16="http://schemas.microsoft.com/office/drawing/2014/main" id="{1A58D92E-EC91-A640-A30D-4649040C9785}"/>
              </a:ext>
            </a:extLst>
          </p:cNvPr>
          <p:cNvPicPr>
            <a:picLocks noChangeAspect="1"/>
          </p:cNvPicPr>
          <p:nvPr/>
        </p:nvPicPr>
        <p:blipFill>
          <a:blip r:embed="rId3"/>
          <a:stretch>
            <a:fillRect/>
          </a:stretch>
        </p:blipFill>
        <p:spPr>
          <a:xfrm>
            <a:off x="0" y="46394"/>
            <a:ext cx="9144000" cy="5097106"/>
          </a:xfrm>
          <a:prstGeom prst="rect">
            <a:avLst/>
          </a:prstGeom>
        </p:spPr>
      </p:pic>
      <p:sp>
        <p:nvSpPr>
          <p:cNvPr id="6" name="Rounded Rectangle 5">
            <a:extLst>
              <a:ext uri="{FF2B5EF4-FFF2-40B4-BE49-F238E27FC236}">
                <a16:creationId xmlns:a16="http://schemas.microsoft.com/office/drawing/2014/main" id="{C802C581-33BF-7248-A17E-262C72CD55D0}"/>
              </a:ext>
            </a:extLst>
          </p:cNvPr>
          <p:cNvSpPr/>
          <p:nvPr/>
        </p:nvSpPr>
        <p:spPr>
          <a:xfrm>
            <a:off x="339304" y="2461762"/>
            <a:ext cx="2464855" cy="647197"/>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262590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AC71-3AC3-054E-A9FF-E256E15A748E}"/>
              </a:ext>
            </a:extLst>
          </p:cNvPr>
          <p:cNvPicPr>
            <a:picLocks noChangeAspect="1"/>
          </p:cNvPicPr>
          <p:nvPr/>
        </p:nvPicPr>
        <p:blipFill>
          <a:blip r:embed="rId3"/>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39</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6" name="Rounded Rectangle 5">
            <a:extLst>
              <a:ext uri="{FF2B5EF4-FFF2-40B4-BE49-F238E27FC236}">
                <a16:creationId xmlns:a16="http://schemas.microsoft.com/office/drawing/2014/main" id="{20871B61-7F19-D14D-B43F-23087237EA33}"/>
              </a:ext>
            </a:extLst>
          </p:cNvPr>
          <p:cNvSpPr/>
          <p:nvPr/>
        </p:nvSpPr>
        <p:spPr>
          <a:xfrm>
            <a:off x="1887772" y="2316468"/>
            <a:ext cx="2308859" cy="51056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 name="Rectangle 4">
            <a:extLst>
              <a:ext uri="{FF2B5EF4-FFF2-40B4-BE49-F238E27FC236}">
                <a16:creationId xmlns:a16="http://schemas.microsoft.com/office/drawing/2014/main" id="{62DF99CC-E444-0741-AB3C-DED5EC9BFF45}"/>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Tree>
    <p:extLst>
      <p:ext uri="{BB962C8B-B14F-4D97-AF65-F5344CB8AC3E}">
        <p14:creationId xmlns:p14="http://schemas.microsoft.com/office/powerpoint/2010/main" val="25221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182912" y="245364"/>
            <a:ext cx="4305267" cy="804672"/>
          </a:xfrm>
        </p:spPr>
        <p:txBody>
          <a:bodyPr/>
          <a:lstStyle/>
          <a:p>
            <a:r>
              <a:rPr lang="en-US" dirty="0"/>
              <a:t>Or thinking ‘Isn’t PI equal to…??</a:t>
            </a:r>
          </a:p>
        </p:txBody>
      </p:sp>
      <p:sp>
        <p:nvSpPr>
          <p:cNvPr id="6" name="Text Placeholder"/>
          <p:cNvSpPr>
            <a:spLocks noGrp="1"/>
          </p:cNvSpPr>
          <p:nvPr>
            <p:ph type="body" sz="quarter" idx="12"/>
          </p:nvPr>
        </p:nvSpPr>
        <p:spPr>
          <a:xfrm>
            <a:off x="137159" y="1133856"/>
            <a:ext cx="4503851" cy="3361944"/>
          </a:xfrm>
        </p:spPr>
        <p:txBody>
          <a:bodyPr/>
          <a:lstStyle/>
          <a:p>
            <a:r>
              <a:rPr lang="en-US" sz="8800" dirty="0"/>
              <a:t>3.14159</a:t>
            </a:r>
          </a:p>
        </p:txBody>
      </p:sp>
      <p:pic>
        <p:nvPicPr>
          <p:cNvPr id="10" name="Picture Placeholder" descr="picture placeholder">
            <a:extLst>
              <a:ext uri="{FF2B5EF4-FFF2-40B4-BE49-F238E27FC236}">
                <a16:creationId xmlns:a16="http://schemas.microsoft.com/office/drawing/2014/main" id="{4B1D0B63-D0BA-9E4C-807D-C4CFF7E62639}"/>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a:stretch/>
        </p:blipFill>
        <p:spPr/>
      </p:pic>
      <p:sp>
        <p:nvSpPr>
          <p:cNvPr id="5" name="Slide Number Placeholder"/>
          <p:cNvSpPr>
            <a:spLocks noGrp="1"/>
          </p:cNvSpPr>
          <p:nvPr>
            <p:ph type="sldNum" sz="quarter" idx="11"/>
          </p:nvPr>
        </p:nvSpPr>
        <p:spPr/>
        <p:txBody>
          <a:bodyPr/>
          <a:lstStyle/>
          <a:p>
            <a:fld id="{59395FB3-9C97-154F-86B2-7E381B951268}" type="slidenum">
              <a:rPr lang="en-US" smtClean="0">
                <a:solidFill>
                  <a:schemeClr val="tx1"/>
                </a:solidFill>
              </a:rPr>
              <a:pPr/>
              <a:t>4</a:t>
            </a:fld>
            <a:endParaRPr lang="en-US" dirty="0">
              <a:solidFill>
                <a:schemeClr val="tx1"/>
              </a:solidFill>
            </a:endParaRPr>
          </a:p>
        </p:txBody>
      </p:sp>
      <p:sp>
        <p:nvSpPr>
          <p:cNvPr id="7" name="Footer Placeholder">
            <a:extLst>
              <a:ext uri="{FF2B5EF4-FFF2-40B4-BE49-F238E27FC236}">
                <a16:creationId xmlns:a16="http://schemas.microsoft.com/office/drawing/2014/main" id="{D74C6800-59DD-B24D-9D63-4A5BDD98A4A9}"/>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r>
              <a:rPr lang="en-US" dirty="0" err="1">
                <a:solidFill>
                  <a:schemeClr val="bg1"/>
                </a:solidFill>
                <a:latin typeface="IBM Plex Sans"/>
              </a:rPr>
              <a:t>TechCon</a:t>
            </a:r>
            <a:r>
              <a:rPr lang="en-US" dirty="0">
                <a:solidFill>
                  <a:schemeClr val="bg1"/>
                </a:solidFill>
                <a:latin typeface="IBM Plex Sans"/>
              </a:rPr>
              <a:t> 2020 / © 2020 IBM Corporation</a:t>
            </a:r>
          </a:p>
        </p:txBody>
      </p:sp>
    </p:spTree>
    <p:extLst>
      <p:ext uri="{BB962C8B-B14F-4D97-AF65-F5344CB8AC3E}">
        <p14:creationId xmlns:p14="http://schemas.microsoft.com/office/powerpoint/2010/main" val="1798781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7770BF-E728-6845-BBF9-715182CE746C}"/>
              </a:ext>
            </a:extLst>
          </p:cNvPr>
          <p:cNvPicPr>
            <a:picLocks noChangeAspect="1"/>
          </p:cNvPicPr>
          <p:nvPr/>
        </p:nvPicPr>
        <p:blipFill>
          <a:blip r:embed="rId3"/>
          <a:stretch>
            <a:fillRect/>
          </a:stretch>
        </p:blipFill>
        <p:spPr>
          <a:xfrm>
            <a:off x="13838" y="0"/>
            <a:ext cx="9116324"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40</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5" name="Rounded Rectangle 4">
            <a:extLst>
              <a:ext uri="{FF2B5EF4-FFF2-40B4-BE49-F238E27FC236}">
                <a16:creationId xmlns:a16="http://schemas.microsoft.com/office/drawing/2014/main" id="{3B760C48-65F3-E041-8EF4-D48CC5A93239}"/>
              </a:ext>
            </a:extLst>
          </p:cNvPr>
          <p:cNvSpPr/>
          <p:nvPr/>
        </p:nvSpPr>
        <p:spPr>
          <a:xfrm>
            <a:off x="1567603" y="3640106"/>
            <a:ext cx="2411730" cy="694828"/>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ular Callout 5">
            <a:extLst>
              <a:ext uri="{FF2B5EF4-FFF2-40B4-BE49-F238E27FC236}">
                <a16:creationId xmlns:a16="http://schemas.microsoft.com/office/drawing/2014/main" id="{E249DEE6-F504-F441-AA67-82A14D88E4BD}"/>
              </a:ext>
            </a:extLst>
          </p:cNvPr>
          <p:cNvSpPr/>
          <p:nvPr/>
        </p:nvSpPr>
        <p:spPr bwMode="auto">
          <a:xfrm>
            <a:off x="3071060" y="1370998"/>
            <a:ext cx="2312275" cy="694828"/>
          </a:xfrm>
          <a:prstGeom prst="wedgeRoundRectCallout">
            <a:avLst>
              <a:gd name="adj1" fmla="val -55697"/>
              <a:gd name="adj2" fmla="val 271639"/>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For 2020.1.1 – you’d create a secret and reference it here.</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a typeface="+mn-ea"/>
              <a:cs typeface="+mn-cs"/>
            </a:endParaRPr>
          </a:p>
        </p:txBody>
      </p:sp>
      <p:sp>
        <p:nvSpPr>
          <p:cNvPr id="7" name="Rounded Rectangular Callout 6">
            <a:extLst>
              <a:ext uri="{FF2B5EF4-FFF2-40B4-BE49-F238E27FC236}">
                <a16:creationId xmlns:a16="http://schemas.microsoft.com/office/drawing/2014/main" id="{59FCD6C2-F6A3-2C48-B01F-A4B0160C6790}"/>
              </a:ext>
            </a:extLst>
          </p:cNvPr>
          <p:cNvSpPr/>
          <p:nvPr/>
        </p:nvSpPr>
        <p:spPr bwMode="auto">
          <a:xfrm>
            <a:off x="5574425" y="2852014"/>
            <a:ext cx="2560172" cy="694828"/>
          </a:xfrm>
          <a:prstGeom prst="wedgeRoundRectCallout">
            <a:avLst>
              <a:gd name="adj1" fmla="val -119240"/>
              <a:gd name="adj2" fmla="val 114168"/>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a typeface="+mn-ea"/>
                <a:cs typeface="+mn-cs"/>
              </a:rPr>
              <a:t>That’s how you change e.g. connector credentials per environment</a:t>
            </a:r>
          </a:p>
        </p:txBody>
      </p:sp>
      <p:sp>
        <p:nvSpPr>
          <p:cNvPr id="8" name="Rectangle 7">
            <a:extLst>
              <a:ext uri="{FF2B5EF4-FFF2-40B4-BE49-F238E27FC236}">
                <a16:creationId xmlns:a16="http://schemas.microsoft.com/office/drawing/2014/main" id="{6223C974-74E5-474C-9F88-745C4D4C4A42}"/>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Tree>
    <p:extLst>
      <p:ext uri="{BB962C8B-B14F-4D97-AF65-F5344CB8AC3E}">
        <p14:creationId xmlns:p14="http://schemas.microsoft.com/office/powerpoint/2010/main" val="31782893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52AC71-3AC3-054E-A9FF-E256E15A748E}"/>
              </a:ext>
            </a:extLst>
          </p:cNvPr>
          <p:cNvPicPr>
            <a:picLocks noChangeAspect="1"/>
          </p:cNvPicPr>
          <p:nvPr/>
        </p:nvPicPr>
        <p:blipFill>
          <a:blip r:embed="rId3"/>
          <a:stretch>
            <a:fillRect/>
          </a:stretch>
        </p:blipFill>
        <p:spPr>
          <a:xfrm>
            <a:off x="249426" y="0"/>
            <a:ext cx="8645148"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983" rtl="0" eaLnBrk="1" fontAlgn="auto" latinLnBrk="0" hangingPunct="1">
                <a:lnSpc>
                  <a:spcPct val="100000"/>
                </a:lnSpc>
                <a:spcBef>
                  <a:spcPts val="0"/>
                </a:spcBef>
                <a:spcAft>
                  <a:spcPts val="0"/>
                </a:spcAft>
                <a:buClrTx/>
                <a:buSzTx/>
                <a:buFontTx/>
                <a:buNone/>
                <a:tabLst/>
                <a:defRPr/>
              </a:pPr>
              <a:t>41</a:t>
            </a:fld>
            <a:endParaRPr kumimoji="0" lang="en-US" sz="600" b="0" i="0" u="none" strike="noStrike" kern="1200" cap="none" spc="0" normalizeH="0" baseline="0" noProof="0">
              <a:ln>
                <a:noFill/>
              </a:ln>
              <a:solidFill>
                <a:srgbClr val="000000"/>
              </a:solidFill>
              <a:effectLst/>
              <a:uLnTx/>
              <a:uFillTx/>
              <a:latin typeface="IBM Plex Sans"/>
              <a:cs typeface="Arial" charset="0"/>
            </a:endParaRPr>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000E5E"/>
                </a:solidFill>
                <a:effectLst/>
                <a:uLnTx/>
                <a:uFillTx/>
                <a:latin typeface="IBM Plex Sans"/>
                <a:cs typeface="Arial" charset="0"/>
              </a:rPr>
              <a:t>TechCon</a:t>
            </a:r>
            <a:r>
              <a:rPr kumimoji="0" lang="en-US" sz="600" b="0" i="0" u="none" strike="noStrike" kern="1200" cap="none" spc="0" normalizeH="0" baseline="0" noProof="0" dirty="0">
                <a:ln>
                  <a:noFill/>
                </a:ln>
                <a:solidFill>
                  <a:srgbClr val="000E5E"/>
                </a:solidFill>
                <a:effectLst/>
                <a:uLnTx/>
                <a:uFillTx/>
                <a:latin typeface="IBM Plex Sans"/>
                <a:cs typeface="Arial" charset="0"/>
              </a:rPr>
              <a:t> 2020 / © 2020 IBM Corporation</a:t>
            </a:r>
          </a:p>
        </p:txBody>
      </p:sp>
      <p:sp>
        <p:nvSpPr>
          <p:cNvPr id="6" name="Rounded Rectangle 5">
            <a:extLst>
              <a:ext uri="{FF2B5EF4-FFF2-40B4-BE49-F238E27FC236}">
                <a16:creationId xmlns:a16="http://schemas.microsoft.com/office/drawing/2014/main" id="{20871B61-7F19-D14D-B43F-23087237EA33}"/>
              </a:ext>
            </a:extLst>
          </p:cNvPr>
          <p:cNvSpPr/>
          <p:nvPr/>
        </p:nvSpPr>
        <p:spPr>
          <a:xfrm>
            <a:off x="2026920" y="2339316"/>
            <a:ext cx="2308859" cy="510564"/>
          </a:xfrm>
          <a:prstGeom prst="roundRect">
            <a:avLst/>
          </a:prstGeom>
          <a:ln w="31750">
            <a:solidFill>
              <a:srgbClr val="FF0000"/>
            </a:solidFill>
          </a:ln>
          <a:effectLst/>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Rounded Rectangular Callout 7">
            <a:extLst>
              <a:ext uri="{FF2B5EF4-FFF2-40B4-BE49-F238E27FC236}">
                <a16:creationId xmlns:a16="http://schemas.microsoft.com/office/drawing/2014/main" id="{AF5B49E0-DCE4-C847-AAB9-A4BD05B1B5D1}"/>
              </a:ext>
            </a:extLst>
          </p:cNvPr>
          <p:cNvSpPr/>
          <p:nvPr/>
        </p:nvSpPr>
        <p:spPr bwMode="auto">
          <a:xfrm>
            <a:off x="4069080" y="1409700"/>
            <a:ext cx="1607820" cy="510564"/>
          </a:xfrm>
          <a:prstGeom prst="wedgeRoundRectCallout">
            <a:avLst>
              <a:gd name="adj1" fmla="val -62207"/>
              <a:gd name="adj2" fmla="val 123258"/>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Which was this config package</a:t>
            </a:r>
          </a:p>
        </p:txBody>
      </p:sp>
      <p:sp>
        <p:nvSpPr>
          <p:cNvPr id="7" name="Rectangle 6">
            <a:extLst>
              <a:ext uri="{FF2B5EF4-FFF2-40B4-BE49-F238E27FC236}">
                <a16:creationId xmlns:a16="http://schemas.microsoft.com/office/drawing/2014/main" id="{63A9DD12-93C1-E44C-93AE-3CCF084ADB37}"/>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Tree>
    <p:extLst>
      <p:ext uri="{BB962C8B-B14F-4D97-AF65-F5344CB8AC3E}">
        <p14:creationId xmlns:p14="http://schemas.microsoft.com/office/powerpoint/2010/main" val="2680664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E019E0-2116-5644-88DB-C510F7F1A786}"/>
              </a:ext>
            </a:extLst>
          </p:cNvPr>
          <p:cNvSpPr>
            <a:spLocks noGrp="1"/>
          </p:cNvSpPr>
          <p:nvPr>
            <p:ph type="sldNum" sz="quarter" idx="11"/>
          </p:nvPr>
        </p:nvSpPr>
        <p:spPr/>
        <p:txBody>
          <a:bodyPr/>
          <a:lstStyle/>
          <a:p>
            <a:fld id="{59395FB3-9C97-154F-86B2-7E381B951268}" type="slidenum">
              <a:rPr lang="en-US" smtClean="0"/>
              <a:pPr/>
              <a:t>42</a:t>
            </a:fld>
            <a:endParaRPr lang="en-US" dirty="0"/>
          </a:p>
        </p:txBody>
      </p:sp>
      <p:sp>
        <p:nvSpPr>
          <p:cNvPr id="3" name="Footer Placeholder 2">
            <a:extLst>
              <a:ext uri="{FF2B5EF4-FFF2-40B4-BE49-F238E27FC236}">
                <a16:creationId xmlns:a16="http://schemas.microsoft.com/office/drawing/2014/main" id="{1B8DB1B1-854A-2741-BD54-B5F70366AD8F}"/>
              </a:ext>
            </a:extLst>
          </p:cNvPr>
          <p:cNvSpPr>
            <a:spLocks noGrp="1"/>
          </p:cNvSpPr>
          <p:nvPr>
            <p:ph type="ftr" sz="quarter" idx="3"/>
          </p:nvPr>
        </p:nvSpPr>
        <p:spPr/>
        <p:txBody>
          <a:bodyPr/>
          <a:lstStyle/>
          <a:p>
            <a:r>
              <a:rPr lang="en-US"/>
              <a:t>TechCon 2020 / © 2020 IBM Corporation</a:t>
            </a:r>
            <a:endParaRPr lang="en-US" dirty="0"/>
          </a:p>
        </p:txBody>
      </p:sp>
      <p:pic>
        <p:nvPicPr>
          <p:cNvPr id="6" name="Picture 5">
            <a:extLst>
              <a:ext uri="{FF2B5EF4-FFF2-40B4-BE49-F238E27FC236}">
                <a16:creationId xmlns:a16="http://schemas.microsoft.com/office/drawing/2014/main" id="{9C1CFAD9-C132-9D44-9185-05D4E62E9D25}"/>
              </a:ext>
            </a:extLst>
          </p:cNvPr>
          <p:cNvPicPr>
            <a:picLocks noChangeAspect="1"/>
          </p:cNvPicPr>
          <p:nvPr/>
        </p:nvPicPr>
        <p:blipFill>
          <a:blip r:embed="rId2"/>
          <a:stretch>
            <a:fillRect/>
          </a:stretch>
        </p:blipFill>
        <p:spPr>
          <a:xfrm>
            <a:off x="134084" y="118533"/>
            <a:ext cx="6133270" cy="2597150"/>
          </a:xfrm>
          <a:prstGeom prst="rect">
            <a:avLst/>
          </a:prstGeom>
          <a:ln>
            <a:solidFill>
              <a:schemeClr val="accent1"/>
            </a:solidFill>
          </a:ln>
          <a:effectLst>
            <a:outerShdw blurRad="50800" dist="38100" dir="2700000" algn="tl" rotWithShape="0">
              <a:prstClr val="black">
                <a:alpha val="40000"/>
              </a:prstClr>
            </a:outerShdw>
          </a:effectLst>
        </p:spPr>
      </p:pic>
      <p:pic>
        <p:nvPicPr>
          <p:cNvPr id="4" name="Picture 3" descr="A screenshot of a cell phone&#10;&#10;Description automatically generated">
            <a:extLst>
              <a:ext uri="{FF2B5EF4-FFF2-40B4-BE49-F238E27FC236}">
                <a16:creationId xmlns:a16="http://schemas.microsoft.com/office/drawing/2014/main" id="{8A6ADE94-7ED1-AC43-B4DA-89967DFB1C80}"/>
              </a:ext>
            </a:extLst>
          </p:cNvPr>
          <p:cNvPicPr/>
          <p:nvPr/>
        </p:nvPicPr>
        <p:blipFill>
          <a:blip r:embed="rId3"/>
          <a:stretch>
            <a:fillRect/>
          </a:stretch>
        </p:blipFill>
        <p:spPr>
          <a:xfrm>
            <a:off x="3683319" y="1131252"/>
            <a:ext cx="5028565" cy="3823335"/>
          </a:xfrm>
          <a:prstGeom prst="rect">
            <a:avLst/>
          </a:prstGeom>
          <a:ln>
            <a:solidFill>
              <a:schemeClr val="accent1"/>
            </a:solidFill>
          </a:ln>
          <a:effectLst>
            <a:outerShdw blurRad="50800" dist="38100" dir="2700000" algn="tl" rotWithShape="0">
              <a:prstClr val="black">
                <a:alpha val="40000"/>
              </a:prstClr>
            </a:outerShdw>
          </a:effectLst>
        </p:spPr>
      </p:pic>
      <p:sp>
        <p:nvSpPr>
          <p:cNvPr id="7" name="Rounded Rectangle 6">
            <a:extLst>
              <a:ext uri="{FF2B5EF4-FFF2-40B4-BE49-F238E27FC236}">
                <a16:creationId xmlns:a16="http://schemas.microsoft.com/office/drawing/2014/main" id="{2136B302-F89F-BE48-B222-DC75EECB3487}"/>
              </a:ext>
            </a:extLst>
          </p:cNvPr>
          <p:cNvSpPr/>
          <p:nvPr/>
        </p:nvSpPr>
        <p:spPr>
          <a:xfrm>
            <a:off x="3640627" y="3772792"/>
            <a:ext cx="989988" cy="166687"/>
          </a:xfrm>
          <a:prstGeom prst="roundRect">
            <a:avLst/>
          </a:prstGeom>
          <a:ln w="31750">
            <a:solidFill>
              <a:srgbClr val="FF0000"/>
            </a:solidFill>
          </a:ln>
          <a:effectLst/>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8" name="Rounded Rectangle 7">
            <a:extLst>
              <a:ext uri="{FF2B5EF4-FFF2-40B4-BE49-F238E27FC236}">
                <a16:creationId xmlns:a16="http://schemas.microsoft.com/office/drawing/2014/main" id="{BD0B4B43-8924-8745-B608-FF60A702A985}"/>
              </a:ext>
            </a:extLst>
          </p:cNvPr>
          <p:cNvSpPr/>
          <p:nvPr/>
        </p:nvSpPr>
        <p:spPr>
          <a:xfrm>
            <a:off x="3640627" y="2188361"/>
            <a:ext cx="989988" cy="166687"/>
          </a:xfrm>
          <a:prstGeom prst="roundRect">
            <a:avLst/>
          </a:prstGeom>
          <a:ln w="31750">
            <a:solidFill>
              <a:srgbClr val="FF0000"/>
            </a:solidFill>
          </a:ln>
          <a:effectLst/>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 name="Rounded Rectangle 8">
            <a:extLst>
              <a:ext uri="{FF2B5EF4-FFF2-40B4-BE49-F238E27FC236}">
                <a16:creationId xmlns:a16="http://schemas.microsoft.com/office/drawing/2014/main" id="{18EDD134-EB38-3240-8A42-9C945011743D}"/>
              </a:ext>
            </a:extLst>
          </p:cNvPr>
          <p:cNvSpPr/>
          <p:nvPr/>
        </p:nvSpPr>
        <p:spPr>
          <a:xfrm>
            <a:off x="3640627" y="2368678"/>
            <a:ext cx="989988" cy="166687"/>
          </a:xfrm>
          <a:prstGeom prst="roundRect">
            <a:avLst/>
          </a:prstGeom>
          <a:ln w="31750">
            <a:solidFill>
              <a:srgbClr val="FF0000"/>
            </a:solidFill>
          </a:ln>
          <a:effectLst/>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 name="Rounded Rectangular Callout 9">
            <a:extLst>
              <a:ext uri="{FF2B5EF4-FFF2-40B4-BE49-F238E27FC236}">
                <a16:creationId xmlns:a16="http://schemas.microsoft.com/office/drawing/2014/main" id="{7DA44C66-E775-F34F-8E04-0186D42B903C}"/>
              </a:ext>
            </a:extLst>
          </p:cNvPr>
          <p:cNvSpPr/>
          <p:nvPr/>
        </p:nvSpPr>
        <p:spPr bwMode="auto">
          <a:xfrm>
            <a:off x="5930463" y="740063"/>
            <a:ext cx="2312275" cy="694828"/>
          </a:xfrm>
          <a:prstGeom prst="wedgeRoundRectCallout">
            <a:avLst>
              <a:gd name="adj1" fmla="val -115185"/>
              <a:gd name="adj2" fmla="val 159160"/>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err="1">
                <a:solidFill>
                  <a:schemeClr val="bg1"/>
                </a:solidFill>
                <a:latin typeface="IBM Plex Sans" panose="020B0503050203000203" pitchFamily="34" charset="0"/>
              </a:rPr>
              <a:t>Credentials.yaml</a:t>
            </a:r>
            <a:r>
              <a:rPr lang="en-US" sz="1400" dirty="0">
                <a:solidFill>
                  <a:schemeClr val="bg1"/>
                </a:solidFill>
                <a:latin typeface="IBM Plex Sans" panose="020B0503050203000203" pitchFamily="34" charset="0"/>
              </a:rPr>
              <a:t>==</a:t>
            </a:r>
            <a:br>
              <a:rPr lang="en-US" sz="1400" dirty="0">
                <a:solidFill>
                  <a:schemeClr val="bg1"/>
                </a:solidFill>
                <a:latin typeface="IBM Plex Sans" panose="020B0503050203000203" pitchFamily="34" charset="0"/>
              </a:rPr>
            </a:br>
            <a:r>
              <a:rPr lang="en-US" sz="1400" dirty="0">
                <a:solidFill>
                  <a:schemeClr val="bg1"/>
                </a:solidFill>
                <a:latin typeface="IBM Plex Sans" panose="020B0503050203000203" pitchFamily="34" charset="0"/>
              </a:rPr>
              <a:t>Connector Creds</a:t>
            </a:r>
            <a:endParaRPr kumimoji="0" lang="en-US" sz="14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
        <p:nvSpPr>
          <p:cNvPr id="11" name="Rounded Rectangular Callout 10">
            <a:extLst>
              <a:ext uri="{FF2B5EF4-FFF2-40B4-BE49-F238E27FC236}">
                <a16:creationId xmlns:a16="http://schemas.microsoft.com/office/drawing/2014/main" id="{C72BD386-4E78-3E40-98A4-D4C89825D304}"/>
              </a:ext>
            </a:extLst>
          </p:cNvPr>
          <p:cNvSpPr/>
          <p:nvPr/>
        </p:nvSpPr>
        <p:spPr bwMode="auto">
          <a:xfrm>
            <a:off x="5772993" y="3235205"/>
            <a:ext cx="2777038" cy="594333"/>
          </a:xfrm>
          <a:prstGeom prst="wedgeRoundRectCallout">
            <a:avLst>
              <a:gd name="adj1" fmla="val -99975"/>
              <a:gd name="adj2" fmla="val 5455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err="1">
                <a:solidFill>
                  <a:schemeClr val="bg1"/>
                </a:solidFill>
                <a:latin typeface="IBM Plex Sans" panose="020B0503050203000203" pitchFamily="34" charset="0"/>
              </a:rPr>
              <a:t>serverconf.yaml</a:t>
            </a:r>
            <a:r>
              <a:rPr lang="en-US" sz="1400" dirty="0">
                <a:solidFill>
                  <a:schemeClr val="bg1"/>
                </a:solidFill>
                <a:latin typeface="IBM Plex Sans" panose="020B0503050203000203" pitchFamily="34" charset="0"/>
              </a:rPr>
              <a:t>==</a:t>
            </a:r>
            <a:br>
              <a:rPr lang="en-US" sz="1400" dirty="0">
                <a:solidFill>
                  <a:schemeClr val="bg1"/>
                </a:solidFill>
                <a:latin typeface="IBM Plex Sans" panose="020B0503050203000203" pitchFamily="34" charset="0"/>
              </a:rPr>
            </a:br>
            <a:r>
              <a:rPr lang="en-US" sz="1400" dirty="0">
                <a:solidFill>
                  <a:schemeClr val="bg1"/>
                </a:solidFill>
                <a:latin typeface="IBM Plex Sans" panose="020B0503050203000203" pitchFamily="34" charset="0"/>
              </a:rPr>
              <a:t>override the one in the server</a:t>
            </a:r>
            <a:endParaRPr kumimoji="0" lang="en-US" sz="14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
        <p:nvSpPr>
          <p:cNvPr id="12" name="Rounded Rectangular Callout 11">
            <a:extLst>
              <a:ext uri="{FF2B5EF4-FFF2-40B4-BE49-F238E27FC236}">
                <a16:creationId xmlns:a16="http://schemas.microsoft.com/office/drawing/2014/main" id="{17AF78A9-E4A3-5943-A203-68104228D7EB}"/>
              </a:ext>
            </a:extLst>
          </p:cNvPr>
          <p:cNvSpPr/>
          <p:nvPr/>
        </p:nvSpPr>
        <p:spPr bwMode="auto">
          <a:xfrm>
            <a:off x="5772993" y="2188361"/>
            <a:ext cx="2777038" cy="594333"/>
          </a:xfrm>
          <a:prstGeom prst="wedgeRoundRectCallout">
            <a:avLst>
              <a:gd name="adj1" fmla="val -91814"/>
              <a:gd name="adj2" fmla="val -1990"/>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err="1">
                <a:solidFill>
                  <a:schemeClr val="bg1"/>
                </a:solidFill>
                <a:latin typeface="IBM Plex Sans" panose="020B0503050203000203" pitchFamily="34" charset="0"/>
              </a:rPr>
              <a:t>generateSecrets</a:t>
            </a:r>
            <a:r>
              <a:rPr lang="en-US" sz="1400" dirty="0">
                <a:solidFill>
                  <a:schemeClr val="bg1"/>
                </a:solidFill>
                <a:latin typeface="IBM Plex Sans" panose="020B0503050203000203" pitchFamily="34" charset="0"/>
              </a:rPr>
              <a:t>==Creates it all for you in one go.</a:t>
            </a:r>
            <a:endParaRPr kumimoji="0" lang="en-US" sz="14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
        <p:nvSpPr>
          <p:cNvPr id="13" name="Rectangle 12">
            <a:extLst>
              <a:ext uri="{FF2B5EF4-FFF2-40B4-BE49-F238E27FC236}">
                <a16:creationId xmlns:a16="http://schemas.microsoft.com/office/drawing/2014/main" id="{66CF6CFB-5B7F-0A43-A5A9-DFB1055276C5}"/>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Tree>
    <p:extLst>
      <p:ext uri="{BB962C8B-B14F-4D97-AF65-F5344CB8AC3E}">
        <p14:creationId xmlns:p14="http://schemas.microsoft.com/office/powerpoint/2010/main" val="36087450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E019E0-2116-5644-88DB-C510F7F1A786}"/>
              </a:ext>
            </a:extLst>
          </p:cNvPr>
          <p:cNvSpPr>
            <a:spLocks noGrp="1"/>
          </p:cNvSpPr>
          <p:nvPr>
            <p:ph type="sldNum" sz="quarter" idx="11"/>
          </p:nvPr>
        </p:nvSpPr>
        <p:spPr/>
        <p:txBody>
          <a:bodyPr/>
          <a:lstStyle/>
          <a:p>
            <a:fld id="{59395FB3-9C97-154F-86B2-7E381B951268}" type="slidenum">
              <a:rPr lang="en-US" smtClean="0"/>
              <a:pPr/>
              <a:t>43</a:t>
            </a:fld>
            <a:endParaRPr lang="en-US" dirty="0"/>
          </a:p>
        </p:txBody>
      </p:sp>
      <p:sp>
        <p:nvSpPr>
          <p:cNvPr id="3" name="Footer Placeholder 2">
            <a:extLst>
              <a:ext uri="{FF2B5EF4-FFF2-40B4-BE49-F238E27FC236}">
                <a16:creationId xmlns:a16="http://schemas.microsoft.com/office/drawing/2014/main" id="{1B8DB1B1-854A-2741-BD54-B5F70366AD8F}"/>
              </a:ext>
            </a:extLst>
          </p:cNvPr>
          <p:cNvSpPr>
            <a:spLocks noGrp="1"/>
          </p:cNvSpPr>
          <p:nvPr>
            <p:ph type="ftr" sz="quarter" idx="3"/>
          </p:nvPr>
        </p:nvSpPr>
        <p:spPr/>
        <p:txBody>
          <a:bodyPr/>
          <a:lstStyle/>
          <a:p>
            <a:r>
              <a:rPr lang="en-US"/>
              <a:t>TechCon 2020 / © 2020 IBM Corporation</a:t>
            </a:r>
            <a:endParaRPr lang="en-US" dirty="0"/>
          </a:p>
        </p:txBody>
      </p:sp>
      <p:pic>
        <p:nvPicPr>
          <p:cNvPr id="4" name="Picture 3" descr="A screenshot of a cell phone&#10;&#10;Description automatically generated">
            <a:extLst>
              <a:ext uri="{FF2B5EF4-FFF2-40B4-BE49-F238E27FC236}">
                <a16:creationId xmlns:a16="http://schemas.microsoft.com/office/drawing/2014/main" id="{8A6ADE94-7ED1-AC43-B4DA-89967DFB1C80}"/>
              </a:ext>
            </a:extLst>
          </p:cNvPr>
          <p:cNvPicPr/>
          <p:nvPr/>
        </p:nvPicPr>
        <p:blipFill>
          <a:blip r:embed="rId3"/>
          <a:stretch>
            <a:fillRect/>
          </a:stretch>
        </p:blipFill>
        <p:spPr>
          <a:xfrm>
            <a:off x="228666" y="87898"/>
            <a:ext cx="5028565" cy="3823335"/>
          </a:xfrm>
          <a:prstGeom prst="rect">
            <a:avLst/>
          </a:prstGeom>
          <a:ln>
            <a:solidFill>
              <a:schemeClr val="accent1"/>
            </a:solidFill>
          </a:ln>
          <a:effectLst>
            <a:outerShdw blurRad="50800" dist="38100" dir="2700000" algn="tl" rotWithShape="0">
              <a:prstClr val="black">
                <a:alpha val="40000"/>
              </a:prstClr>
            </a:outerShdw>
          </a:effectLst>
        </p:spPr>
      </p:pic>
      <p:sp>
        <p:nvSpPr>
          <p:cNvPr id="8" name="Rounded Rectangle 7">
            <a:extLst>
              <a:ext uri="{FF2B5EF4-FFF2-40B4-BE49-F238E27FC236}">
                <a16:creationId xmlns:a16="http://schemas.microsoft.com/office/drawing/2014/main" id="{BD0B4B43-8924-8745-B608-FF60A702A985}"/>
              </a:ext>
            </a:extLst>
          </p:cNvPr>
          <p:cNvSpPr/>
          <p:nvPr/>
        </p:nvSpPr>
        <p:spPr>
          <a:xfrm>
            <a:off x="228666" y="1148923"/>
            <a:ext cx="989988" cy="166687"/>
          </a:xfrm>
          <a:prstGeom prst="roundRect">
            <a:avLst/>
          </a:prstGeom>
          <a:ln w="31750">
            <a:solidFill>
              <a:srgbClr val="FF0000"/>
            </a:solidFill>
          </a:ln>
          <a:effectLst/>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9" name="Picture 8" descr="A screenshot of a social media post&#10;&#10;Description automatically generated">
            <a:extLst>
              <a:ext uri="{FF2B5EF4-FFF2-40B4-BE49-F238E27FC236}">
                <a16:creationId xmlns:a16="http://schemas.microsoft.com/office/drawing/2014/main" id="{576F60F8-483E-7546-9FCF-5A9523DD209A}"/>
              </a:ext>
            </a:extLst>
          </p:cNvPr>
          <p:cNvPicPr/>
          <p:nvPr/>
        </p:nvPicPr>
        <p:blipFill>
          <a:blip r:embed="rId4"/>
          <a:stretch>
            <a:fillRect/>
          </a:stretch>
        </p:blipFill>
        <p:spPr>
          <a:xfrm>
            <a:off x="3187633" y="373308"/>
            <a:ext cx="5727700" cy="5991225"/>
          </a:xfrm>
          <a:prstGeom prst="rect">
            <a:avLst/>
          </a:prstGeom>
          <a:ln>
            <a:solidFill>
              <a:schemeClr val="accent1"/>
            </a:solidFill>
          </a:ln>
          <a:effectLst>
            <a:outerShdw blurRad="50800" dist="38100" dir="2700000" algn="tl" rotWithShape="0">
              <a:prstClr val="black">
                <a:alpha val="40000"/>
              </a:prstClr>
            </a:outerShdw>
          </a:effectLst>
        </p:spPr>
      </p:pic>
      <p:sp>
        <p:nvSpPr>
          <p:cNvPr id="10" name="Rounded Rectangular Callout 9">
            <a:extLst>
              <a:ext uri="{FF2B5EF4-FFF2-40B4-BE49-F238E27FC236}">
                <a16:creationId xmlns:a16="http://schemas.microsoft.com/office/drawing/2014/main" id="{5EE6892A-29D3-864C-B9D8-53EB115928AA}"/>
              </a:ext>
            </a:extLst>
          </p:cNvPr>
          <p:cNvSpPr/>
          <p:nvPr/>
        </p:nvSpPr>
        <p:spPr bwMode="auto">
          <a:xfrm>
            <a:off x="661428" y="3021506"/>
            <a:ext cx="2312275" cy="534494"/>
          </a:xfrm>
          <a:prstGeom prst="wedgeRoundRectCallout">
            <a:avLst>
              <a:gd name="adj1" fmla="val 68685"/>
              <a:gd name="adj2" fmla="val -23791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1"/>
                </a:solidFill>
                <a:latin typeface="IBM Plex Sans" panose="020B0503050203000203" pitchFamily="34" charset="0"/>
              </a:rPr>
              <a:t>“Account Name” links the credentials to the flows</a:t>
            </a:r>
            <a:endParaRPr kumimoji="0" lang="en-US" sz="14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
        <p:nvSpPr>
          <p:cNvPr id="11" name="Rectangle 10">
            <a:extLst>
              <a:ext uri="{FF2B5EF4-FFF2-40B4-BE49-F238E27FC236}">
                <a16:creationId xmlns:a16="http://schemas.microsoft.com/office/drawing/2014/main" id="{64781BE3-1838-094D-B5E6-3C19C5CF64C0}"/>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Tree>
    <p:extLst>
      <p:ext uri="{BB962C8B-B14F-4D97-AF65-F5344CB8AC3E}">
        <p14:creationId xmlns:p14="http://schemas.microsoft.com/office/powerpoint/2010/main" val="3500559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198157"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Step 2: Define your configuration points</a:t>
            </a:r>
          </a:p>
        </p:txBody>
      </p:sp>
      <p:sp>
        <p:nvSpPr>
          <p:cNvPr id="2" name="Can 1">
            <a:extLst>
              <a:ext uri="{FF2B5EF4-FFF2-40B4-BE49-F238E27FC236}">
                <a16:creationId xmlns:a16="http://schemas.microsoft.com/office/drawing/2014/main" id="{5500C9D5-460F-C944-B722-EA130B0B3FAC}"/>
              </a:ext>
            </a:extLst>
          </p:cNvPr>
          <p:cNvSpPr/>
          <p:nvPr/>
        </p:nvSpPr>
        <p:spPr>
          <a:xfrm>
            <a:off x="746849" y="2273699"/>
            <a:ext cx="1454727" cy="878946"/>
          </a:xfrm>
          <a:prstGeom prst="can">
            <a:avLst/>
          </a:prstGeom>
        </p:spPr>
        <p:style>
          <a:lnRef idx="1">
            <a:schemeClr val="accent4"/>
          </a:lnRef>
          <a:fillRef idx="3">
            <a:schemeClr val="accent4"/>
          </a:fillRef>
          <a:effectRef idx="2">
            <a:schemeClr val="accent4"/>
          </a:effectRef>
          <a:fontRef idx="minor">
            <a:schemeClr val="lt1"/>
          </a:fontRef>
        </p:style>
        <p:txBody>
          <a:bodyPr wrap="square" lIns="0" tIns="0" rIns="0" bIns="0" rtlCol="0" anchor="ctr">
            <a:noAutofit/>
          </a:bodyPr>
          <a:lstStyle/>
          <a:p>
            <a:pPr algn="ctr" defTabSz="685800"/>
            <a:r>
              <a:rPr lang="en-US" dirty="0">
                <a:solidFill>
                  <a:srgbClr val="000E5E"/>
                </a:solidFill>
                <a:latin typeface="IBM Plex Sans" panose="020B0503050203000203" pitchFamily="34" charset="77"/>
                <a:cs typeface="Arial"/>
              </a:rPr>
              <a:t>Kubernetes</a:t>
            </a:r>
          </a:p>
          <a:p>
            <a:pPr algn="ctr" defTabSz="685800"/>
            <a:r>
              <a:rPr lang="en-US" dirty="0">
                <a:solidFill>
                  <a:srgbClr val="000E5E"/>
                </a:solidFill>
                <a:latin typeface="IBM Plex Sans" panose="020B0503050203000203" pitchFamily="34" charset="77"/>
                <a:cs typeface="Arial"/>
              </a:rPr>
              <a:t>Config Maps</a:t>
            </a:r>
          </a:p>
          <a:p>
            <a:pPr algn="ctr" defTabSz="685800"/>
            <a:r>
              <a:rPr lang="en-US" dirty="0">
                <a:solidFill>
                  <a:srgbClr val="000E5E"/>
                </a:solidFill>
                <a:latin typeface="IBM Plex Sans" panose="020B0503050203000203" pitchFamily="34" charset="77"/>
                <a:cs typeface="Arial"/>
              </a:rPr>
              <a:t>e.g. policies</a:t>
            </a:r>
          </a:p>
        </p:txBody>
      </p:sp>
      <p:sp>
        <p:nvSpPr>
          <p:cNvPr id="4" name="Can 3">
            <a:extLst>
              <a:ext uri="{FF2B5EF4-FFF2-40B4-BE49-F238E27FC236}">
                <a16:creationId xmlns:a16="http://schemas.microsoft.com/office/drawing/2014/main" id="{6CD5BE8E-A47E-C144-8510-856057A8810D}"/>
              </a:ext>
            </a:extLst>
          </p:cNvPr>
          <p:cNvSpPr/>
          <p:nvPr/>
        </p:nvSpPr>
        <p:spPr>
          <a:xfrm>
            <a:off x="724121" y="3651425"/>
            <a:ext cx="1454727" cy="917832"/>
          </a:xfrm>
          <a:prstGeom prst="can">
            <a:avLst/>
          </a:prstGeom>
        </p:spPr>
        <p:style>
          <a:lnRef idx="1">
            <a:schemeClr val="accent4"/>
          </a:lnRef>
          <a:fillRef idx="3">
            <a:schemeClr val="accent4"/>
          </a:fillRef>
          <a:effectRef idx="2">
            <a:schemeClr val="accent4"/>
          </a:effectRef>
          <a:fontRef idx="minor">
            <a:schemeClr val="lt1"/>
          </a:fontRef>
        </p:style>
        <p:txBody>
          <a:bodyPr wrap="square" lIns="0" tIns="0" rIns="0" bIns="0" rtlCol="0" anchor="ctr">
            <a:noAutofit/>
          </a:bodyPr>
          <a:lstStyle/>
          <a:p>
            <a:pPr algn="ctr" defTabSz="685800"/>
            <a:r>
              <a:rPr lang="en-US" sz="1200" dirty="0">
                <a:solidFill>
                  <a:srgbClr val="000E5E"/>
                </a:solidFill>
                <a:latin typeface="IBM Plex Sans" panose="020B0503050203000203" pitchFamily="34" charset="77"/>
                <a:cs typeface="Arial"/>
              </a:rPr>
              <a:t>Kubernetes</a:t>
            </a:r>
            <a:endParaRPr lang="en-US" dirty="0">
              <a:solidFill>
                <a:srgbClr val="000E5E"/>
              </a:solidFill>
              <a:latin typeface="IBM Plex Sans" panose="020B0503050203000203" pitchFamily="34" charset="77"/>
              <a:cs typeface="Arial"/>
            </a:endParaRPr>
          </a:p>
          <a:p>
            <a:pPr algn="ctr" defTabSz="685800"/>
            <a:r>
              <a:rPr lang="en-US" dirty="0">
                <a:solidFill>
                  <a:srgbClr val="000E5E"/>
                </a:solidFill>
                <a:latin typeface="IBM Plex Sans" panose="020B0503050203000203" pitchFamily="34" charset="77"/>
                <a:cs typeface="Arial"/>
              </a:rPr>
              <a:t>Secrets</a:t>
            </a:r>
          </a:p>
          <a:p>
            <a:pPr algn="ctr" defTabSz="685800"/>
            <a:r>
              <a:rPr lang="en-US" dirty="0">
                <a:solidFill>
                  <a:srgbClr val="000E5E"/>
                </a:solidFill>
                <a:latin typeface="IBM Plex Sans" panose="020B0503050203000203" pitchFamily="34" charset="77"/>
                <a:cs typeface="Arial"/>
              </a:rPr>
              <a:t>(e.g. </a:t>
            </a:r>
            <a:r>
              <a:rPr lang="en-US" dirty="0" err="1">
                <a:solidFill>
                  <a:srgbClr val="000E5E"/>
                </a:solidFill>
                <a:latin typeface="IBM Plex Sans" panose="020B0503050203000203" pitchFamily="34" charset="77"/>
                <a:cs typeface="Arial"/>
              </a:rPr>
              <a:t>pwds</a:t>
            </a:r>
            <a:r>
              <a:rPr lang="en-US" dirty="0">
                <a:solidFill>
                  <a:srgbClr val="000E5E"/>
                </a:solidFill>
                <a:latin typeface="IBM Plex Sans" panose="020B0503050203000203" pitchFamily="34" charset="77"/>
                <a:cs typeface="Arial"/>
              </a:rPr>
              <a:t>)</a:t>
            </a:r>
          </a:p>
        </p:txBody>
      </p:sp>
      <p:sp>
        <p:nvSpPr>
          <p:cNvPr id="3" name="Cube 2">
            <a:extLst>
              <a:ext uri="{FF2B5EF4-FFF2-40B4-BE49-F238E27FC236}">
                <a16:creationId xmlns:a16="http://schemas.microsoft.com/office/drawing/2014/main" id="{951128CB-C7FD-2F4C-9163-C117321AAB7A}"/>
              </a:ext>
            </a:extLst>
          </p:cNvPr>
          <p:cNvSpPr/>
          <p:nvPr/>
        </p:nvSpPr>
        <p:spPr>
          <a:xfrm>
            <a:off x="3408219" y="1641764"/>
            <a:ext cx="2939084" cy="2306782"/>
          </a:xfrm>
          <a:custGeom>
            <a:avLst/>
            <a:gdLst>
              <a:gd name="connsiteX0" fmla="*/ 0 w 3629890"/>
              <a:gd name="connsiteY0" fmla="*/ 768927 h 3075709"/>
              <a:gd name="connsiteX1" fmla="*/ 2860963 w 3629890"/>
              <a:gd name="connsiteY1" fmla="*/ 768927 h 3075709"/>
              <a:gd name="connsiteX2" fmla="*/ 2860963 w 3629890"/>
              <a:gd name="connsiteY2" fmla="*/ 3075709 h 3075709"/>
              <a:gd name="connsiteX3" fmla="*/ 0 w 3629890"/>
              <a:gd name="connsiteY3" fmla="*/ 3075709 h 3075709"/>
              <a:gd name="connsiteX4" fmla="*/ 0 w 3629890"/>
              <a:gd name="connsiteY4" fmla="*/ 768927 h 3075709"/>
              <a:gd name="connsiteX0" fmla="*/ 2860963 w 3629890"/>
              <a:gd name="connsiteY0" fmla="*/ 768927 h 3075709"/>
              <a:gd name="connsiteX1" fmla="*/ 3629890 w 3629890"/>
              <a:gd name="connsiteY1" fmla="*/ 0 h 3075709"/>
              <a:gd name="connsiteX2" fmla="*/ 3629890 w 3629890"/>
              <a:gd name="connsiteY2" fmla="*/ 2306782 h 3075709"/>
              <a:gd name="connsiteX3" fmla="*/ 2860963 w 3629890"/>
              <a:gd name="connsiteY3" fmla="*/ 3075709 h 3075709"/>
              <a:gd name="connsiteX4" fmla="*/ 2860963 w 3629890"/>
              <a:gd name="connsiteY4" fmla="*/ 768927 h 3075709"/>
              <a:gd name="connsiteX0" fmla="*/ 0 w 3629890"/>
              <a:gd name="connsiteY0" fmla="*/ 768927 h 3075709"/>
              <a:gd name="connsiteX1" fmla="*/ 768927 w 3629890"/>
              <a:gd name="connsiteY1" fmla="*/ 0 h 3075709"/>
              <a:gd name="connsiteX2" fmla="*/ 3629890 w 3629890"/>
              <a:gd name="connsiteY2" fmla="*/ 0 h 3075709"/>
              <a:gd name="connsiteX3" fmla="*/ 2860963 w 3629890"/>
              <a:gd name="connsiteY3" fmla="*/ 768927 h 3075709"/>
              <a:gd name="connsiteX4" fmla="*/ 0 w 3629890"/>
              <a:gd name="connsiteY4" fmla="*/ 768927 h 3075709"/>
              <a:gd name="connsiteX0" fmla="*/ 0 w 3629890"/>
              <a:gd name="connsiteY0" fmla="*/ 768927 h 3075709"/>
              <a:gd name="connsiteX1" fmla="*/ 768927 w 3629890"/>
              <a:gd name="connsiteY1" fmla="*/ 0 h 3075709"/>
              <a:gd name="connsiteX2" fmla="*/ 3629890 w 3629890"/>
              <a:gd name="connsiteY2" fmla="*/ 0 h 3075709"/>
              <a:gd name="connsiteX3" fmla="*/ 3629890 w 3629890"/>
              <a:gd name="connsiteY3" fmla="*/ 2306782 h 3075709"/>
              <a:gd name="connsiteX4" fmla="*/ 2860963 w 3629890"/>
              <a:gd name="connsiteY4" fmla="*/ 3075709 h 3075709"/>
              <a:gd name="connsiteX5" fmla="*/ 0 w 3629890"/>
              <a:gd name="connsiteY5" fmla="*/ 3075709 h 3075709"/>
              <a:gd name="connsiteX6" fmla="*/ 0 w 3629890"/>
              <a:gd name="connsiteY6" fmla="*/ 768927 h 3075709"/>
              <a:gd name="connsiteX7" fmla="*/ 0 w 3629890"/>
              <a:gd name="connsiteY7" fmla="*/ 768927 h 3075709"/>
              <a:gd name="connsiteX8" fmla="*/ 2860963 w 3629890"/>
              <a:gd name="connsiteY8" fmla="*/ 768927 h 3075709"/>
              <a:gd name="connsiteX9" fmla="*/ 3629890 w 3629890"/>
              <a:gd name="connsiteY9" fmla="*/ 0 h 3075709"/>
              <a:gd name="connsiteX10" fmla="*/ 2860963 w 3629890"/>
              <a:gd name="connsiteY10" fmla="*/ 768927 h 3075709"/>
              <a:gd name="connsiteX11" fmla="*/ 2860963 w 3629890"/>
              <a:gd name="connsiteY11" fmla="*/ 3075709 h 3075709"/>
              <a:gd name="connsiteX0" fmla="*/ 0 w 3629890"/>
              <a:gd name="connsiteY0" fmla="*/ 768927 h 3075709"/>
              <a:gd name="connsiteX1" fmla="*/ 2860963 w 3629890"/>
              <a:gd name="connsiteY1" fmla="*/ 768927 h 3075709"/>
              <a:gd name="connsiteX2" fmla="*/ 2860963 w 3629890"/>
              <a:gd name="connsiteY2" fmla="*/ 3075709 h 3075709"/>
              <a:gd name="connsiteX3" fmla="*/ 0 w 3629890"/>
              <a:gd name="connsiteY3" fmla="*/ 3075709 h 3075709"/>
              <a:gd name="connsiteX4" fmla="*/ 0 w 3629890"/>
              <a:gd name="connsiteY4" fmla="*/ 768927 h 3075709"/>
              <a:gd name="connsiteX0" fmla="*/ 2860963 w 3629890"/>
              <a:gd name="connsiteY0" fmla="*/ 768927 h 3075709"/>
              <a:gd name="connsiteX1" fmla="*/ 3629890 w 3629890"/>
              <a:gd name="connsiteY1" fmla="*/ 0 h 3075709"/>
              <a:gd name="connsiteX2" fmla="*/ 3629890 w 3629890"/>
              <a:gd name="connsiteY2" fmla="*/ 2306782 h 3075709"/>
              <a:gd name="connsiteX3" fmla="*/ 2860963 w 3629890"/>
              <a:gd name="connsiteY3" fmla="*/ 3075709 h 3075709"/>
              <a:gd name="connsiteX4" fmla="*/ 2860963 w 3629890"/>
              <a:gd name="connsiteY4" fmla="*/ 768927 h 3075709"/>
              <a:gd name="connsiteX0" fmla="*/ 0 w 3629890"/>
              <a:gd name="connsiteY0" fmla="*/ 768927 h 3075709"/>
              <a:gd name="connsiteX1" fmla="*/ 768927 w 3629890"/>
              <a:gd name="connsiteY1" fmla="*/ 0 h 3075709"/>
              <a:gd name="connsiteX2" fmla="*/ 3629890 w 3629890"/>
              <a:gd name="connsiteY2" fmla="*/ 0 h 3075709"/>
              <a:gd name="connsiteX3" fmla="*/ 2860963 w 3629890"/>
              <a:gd name="connsiteY3" fmla="*/ 768927 h 3075709"/>
              <a:gd name="connsiteX4" fmla="*/ 0 w 3629890"/>
              <a:gd name="connsiteY4" fmla="*/ 768927 h 3075709"/>
              <a:gd name="connsiteX0" fmla="*/ 0 w 3629890"/>
              <a:gd name="connsiteY0" fmla="*/ 768927 h 3075709"/>
              <a:gd name="connsiteX1" fmla="*/ 346363 w 3629890"/>
              <a:gd name="connsiteY1" fmla="*/ 374073 h 3075709"/>
              <a:gd name="connsiteX2" fmla="*/ 768927 w 3629890"/>
              <a:gd name="connsiteY2" fmla="*/ 0 h 3075709"/>
              <a:gd name="connsiteX3" fmla="*/ 3629890 w 3629890"/>
              <a:gd name="connsiteY3" fmla="*/ 0 h 3075709"/>
              <a:gd name="connsiteX4" fmla="*/ 3629890 w 3629890"/>
              <a:gd name="connsiteY4" fmla="*/ 2306782 h 3075709"/>
              <a:gd name="connsiteX5" fmla="*/ 2860963 w 3629890"/>
              <a:gd name="connsiteY5" fmla="*/ 3075709 h 3075709"/>
              <a:gd name="connsiteX6" fmla="*/ 0 w 3629890"/>
              <a:gd name="connsiteY6" fmla="*/ 3075709 h 3075709"/>
              <a:gd name="connsiteX7" fmla="*/ 0 w 3629890"/>
              <a:gd name="connsiteY7" fmla="*/ 768927 h 3075709"/>
              <a:gd name="connsiteX8" fmla="*/ 0 w 3629890"/>
              <a:gd name="connsiteY8" fmla="*/ 768927 h 3075709"/>
              <a:gd name="connsiteX9" fmla="*/ 2860963 w 3629890"/>
              <a:gd name="connsiteY9" fmla="*/ 768927 h 3075709"/>
              <a:gd name="connsiteX10" fmla="*/ 3629890 w 3629890"/>
              <a:gd name="connsiteY10" fmla="*/ 0 h 3075709"/>
              <a:gd name="connsiteX11" fmla="*/ 2860963 w 3629890"/>
              <a:gd name="connsiteY11" fmla="*/ 768927 h 3075709"/>
              <a:gd name="connsiteX12" fmla="*/ 2860963 w 3629890"/>
              <a:gd name="connsiteY12" fmla="*/ 3075709 h 3075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9890" h="3075709" stroke="0" extrusionOk="0">
                <a:moveTo>
                  <a:pt x="0" y="768927"/>
                </a:moveTo>
                <a:lnTo>
                  <a:pt x="2860963" y="768927"/>
                </a:lnTo>
                <a:lnTo>
                  <a:pt x="2860963" y="3075709"/>
                </a:lnTo>
                <a:lnTo>
                  <a:pt x="0" y="3075709"/>
                </a:lnTo>
                <a:lnTo>
                  <a:pt x="0" y="768927"/>
                </a:lnTo>
                <a:close/>
              </a:path>
              <a:path w="3629890" h="3075709" fill="darkenLess" stroke="0" extrusionOk="0">
                <a:moveTo>
                  <a:pt x="2860963" y="768927"/>
                </a:moveTo>
                <a:lnTo>
                  <a:pt x="3629890" y="0"/>
                </a:lnTo>
                <a:lnTo>
                  <a:pt x="3629890" y="2306782"/>
                </a:lnTo>
                <a:lnTo>
                  <a:pt x="2860963" y="3075709"/>
                </a:lnTo>
                <a:lnTo>
                  <a:pt x="2860963" y="768927"/>
                </a:lnTo>
                <a:close/>
              </a:path>
              <a:path w="3629890" h="3075709" fill="lightenLess" stroke="0" extrusionOk="0">
                <a:moveTo>
                  <a:pt x="0" y="768927"/>
                </a:moveTo>
                <a:lnTo>
                  <a:pt x="768927" y="0"/>
                </a:lnTo>
                <a:lnTo>
                  <a:pt x="3629890" y="0"/>
                </a:lnTo>
                <a:lnTo>
                  <a:pt x="2860963" y="768927"/>
                </a:lnTo>
                <a:lnTo>
                  <a:pt x="0" y="768927"/>
                </a:lnTo>
                <a:close/>
              </a:path>
              <a:path w="3629890" h="3075709" fill="none" extrusionOk="0">
                <a:moveTo>
                  <a:pt x="0" y="768927"/>
                </a:moveTo>
                <a:lnTo>
                  <a:pt x="346363" y="374073"/>
                </a:lnTo>
                <a:lnTo>
                  <a:pt x="768927" y="0"/>
                </a:lnTo>
                <a:lnTo>
                  <a:pt x="3629890" y="0"/>
                </a:lnTo>
                <a:lnTo>
                  <a:pt x="3629890" y="2306782"/>
                </a:lnTo>
                <a:lnTo>
                  <a:pt x="2860963" y="3075709"/>
                </a:lnTo>
                <a:lnTo>
                  <a:pt x="0" y="3075709"/>
                </a:lnTo>
                <a:lnTo>
                  <a:pt x="0" y="768927"/>
                </a:lnTo>
                <a:close/>
                <a:moveTo>
                  <a:pt x="0" y="768927"/>
                </a:moveTo>
                <a:lnTo>
                  <a:pt x="2860963" y="768927"/>
                </a:lnTo>
                <a:lnTo>
                  <a:pt x="3629890" y="0"/>
                </a:lnTo>
                <a:moveTo>
                  <a:pt x="2860963" y="768927"/>
                </a:moveTo>
                <a:lnTo>
                  <a:pt x="2860963" y="3075709"/>
                </a:lnTo>
              </a:path>
            </a:pathLst>
          </a:custGeom>
        </p:spPr>
        <p:style>
          <a:lnRef idx="1">
            <a:schemeClr val="accent4"/>
          </a:lnRef>
          <a:fillRef idx="3">
            <a:schemeClr val="accent4"/>
          </a:fillRef>
          <a:effectRef idx="2">
            <a:schemeClr val="accent4"/>
          </a:effectRef>
          <a:fontRef idx="minor">
            <a:schemeClr val="lt1"/>
          </a:fontRef>
        </p:style>
        <p:txBody>
          <a:bodyPr wrap="square" lIns="0" tIns="0" rIns="0" bIns="0" rtlCol="0" anchor="t" anchorCtr="0">
            <a:noAutofit/>
          </a:bodyPr>
          <a:lstStyle/>
          <a:p>
            <a:pPr algn="ctr" defTabSz="685800"/>
            <a:endParaRPr lang="en-US" dirty="0">
              <a:solidFill>
                <a:srgbClr val="000E5E"/>
              </a:solidFill>
              <a:latin typeface="IBM Plex Sans"/>
              <a:cs typeface="Arial"/>
            </a:endParaRPr>
          </a:p>
          <a:p>
            <a:pPr algn="ctr" defTabSz="685800"/>
            <a:r>
              <a:rPr lang="en-US" dirty="0">
                <a:solidFill>
                  <a:srgbClr val="000E5E"/>
                </a:solidFill>
                <a:latin typeface="IBM Plex Sans"/>
                <a:cs typeface="Arial"/>
              </a:rPr>
              <a:t>Running Container</a:t>
            </a:r>
          </a:p>
        </p:txBody>
      </p:sp>
      <p:sp>
        <p:nvSpPr>
          <p:cNvPr id="6" name="Document 5">
            <a:extLst>
              <a:ext uri="{FF2B5EF4-FFF2-40B4-BE49-F238E27FC236}">
                <a16:creationId xmlns:a16="http://schemas.microsoft.com/office/drawing/2014/main" id="{A6F7CB90-829D-EC4B-9EE5-7FDAC6420503}"/>
              </a:ext>
            </a:extLst>
          </p:cNvPr>
          <p:cNvSpPr/>
          <p:nvPr/>
        </p:nvSpPr>
        <p:spPr>
          <a:xfrm>
            <a:off x="4836752" y="3092207"/>
            <a:ext cx="779318" cy="660753"/>
          </a:xfrm>
          <a:prstGeom prst="flowChartDocument">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noAutofit/>
          </a:bodyPr>
          <a:lstStyle/>
          <a:p>
            <a:pPr algn="ctr" defTabSz="685800"/>
            <a:r>
              <a:rPr lang="en-US" sz="1200" dirty="0">
                <a:solidFill>
                  <a:srgbClr val="FFFFFF"/>
                </a:solidFill>
                <a:latin typeface="Arial"/>
                <a:cs typeface="Arial"/>
              </a:rPr>
              <a:t>File System</a:t>
            </a:r>
          </a:p>
        </p:txBody>
      </p:sp>
      <p:sp>
        <p:nvSpPr>
          <p:cNvPr id="7" name="Document 6">
            <a:extLst>
              <a:ext uri="{FF2B5EF4-FFF2-40B4-BE49-F238E27FC236}">
                <a16:creationId xmlns:a16="http://schemas.microsoft.com/office/drawing/2014/main" id="{9A2C8CD8-7860-4E4C-969A-99180233C06F}"/>
              </a:ext>
            </a:extLst>
          </p:cNvPr>
          <p:cNvSpPr/>
          <p:nvPr/>
        </p:nvSpPr>
        <p:spPr>
          <a:xfrm>
            <a:off x="3657601" y="3101685"/>
            <a:ext cx="1004048" cy="660753"/>
          </a:xfrm>
          <a:prstGeom prst="flowChartDocument">
            <a:avLst/>
          </a:prstGeom>
        </p:spPr>
        <p:style>
          <a:lnRef idx="0">
            <a:schemeClr val="accent2"/>
          </a:lnRef>
          <a:fillRef idx="3">
            <a:schemeClr val="accent2"/>
          </a:fillRef>
          <a:effectRef idx="3">
            <a:schemeClr val="accent2"/>
          </a:effectRef>
          <a:fontRef idx="minor">
            <a:schemeClr val="lt1"/>
          </a:fontRef>
        </p:style>
        <p:txBody>
          <a:bodyPr wrap="square" lIns="0" tIns="0" rIns="0" bIns="0" rtlCol="0" anchor="ctr">
            <a:noAutofit/>
          </a:bodyPr>
          <a:lstStyle/>
          <a:p>
            <a:pPr algn="ctr" defTabSz="685800"/>
            <a:r>
              <a:rPr lang="en-US" sz="1200" dirty="0">
                <a:solidFill>
                  <a:srgbClr val="FFFFFF"/>
                </a:solidFill>
                <a:latin typeface="Arial"/>
                <a:cs typeface="Arial"/>
              </a:rPr>
              <a:t>o/s</a:t>
            </a:r>
            <a:br>
              <a:rPr lang="en-US" sz="1200" dirty="0">
                <a:solidFill>
                  <a:srgbClr val="FFFFFF"/>
                </a:solidFill>
                <a:latin typeface="Arial"/>
                <a:cs typeface="Arial"/>
              </a:rPr>
            </a:br>
            <a:r>
              <a:rPr lang="en-US" sz="1200" dirty="0">
                <a:solidFill>
                  <a:srgbClr val="FFFFFF"/>
                </a:solidFill>
                <a:latin typeface="Arial"/>
                <a:cs typeface="Arial"/>
              </a:rPr>
              <a:t>Environment Variables</a:t>
            </a:r>
          </a:p>
        </p:txBody>
      </p:sp>
      <p:sp>
        <p:nvSpPr>
          <p:cNvPr id="8" name="Rectangle 7">
            <a:extLst>
              <a:ext uri="{FF2B5EF4-FFF2-40B4-BE49-F238E27FC236}">
                <a16:creationId xmlns:a16="http://schemas.microsoft.com/office/drawing/2014/main" id="{85108D7F-EA00-0E4A-92F3-CA34C21CC6C9}"/>
              </a:ext>
            </a:extLst>
          </p:cNvPr>
          <p:cNvSpPr/>
          <p:nvPr/>
        </p:nvSpPr>
        <p:spPr>
          <a:xfrm>
            <a:off x="746849" y="1086588"/>
            <a:ext cx="1454727" cy="719202"/>
          </a:xfrm>
          <a:prstGeom prst="rect">
            <a:avLst/>
          </a:prstGeom>
        </p:spPr>
        <p:style>
          <a:lnRef idx="1">
            <a:schemeClr val="accent4"/>
          </a:lnRef>
          <a:fillRef idx="2">
            <a:schemeClr val="accent4"/>
          </a:fillRef>
          <a:effectRef idx="1">
            <a:schemeClr val="accent4"/>
          </a:effectRef>
          <a:fontRef idx="minor">
            <a:schemeClr val="dk1"/>
          </a:fontRef>
        </p:style>
        <p:txBody>
          <a:bodyPr wrap="square" lIns="0" tIns="0" rIns="0" bIns="0" rtlCol="0" anchor="t" anchorCtr="0">
            <a:noAutofit/>
          </a:bodyPr>
          <a:lstStyle/>
          <a:p>
            <a:pPr algn="ctr" defTabSz="685800"/>
            <a:r>
              <a:rPr lang="en-US" sz="1500" dirty="0">
                <a:solidFill>
                  <a:srgbClr val="000000"/>
                </a:solidFill>
                <a:latin typeface="IBM Plex Sans"/>
                <a:cs typeface="Arial"/>
              </a:rPr>
              <a:t>Container</a:t>
            </a:r>
          </a:p>
          <a:p>
            <a:pPr algn="ctr" defTabSz="685800"/>
            <a:r>
              <a:rPr lang="en-US" sz="1500" dirty="0">
                <a:solidFill>
                  <a:srgbClr val="000000"/>
                </a:solidFill>
                <a:latin typeface="IBM Plex Sans"/>
                <a:cs typeface="Arial"/>
              </a:rPr>
              <a:t>Image</a:t>
            </a:r>
          </a:p>
          <a:p>
            <a:pPr algn="ctr" defTabSz="685800"/>
            <a:r>
              <a:rPr lang="en-US" sz="1500" dirty="0">
                <a:solidFill>
                  <a:srgbClr val="000000"/>
                </a:solidFill>
                <a:latin typeface="IBM Plex Sans"/>
                <a:cs typeface="Arial"/>
              </a:rPr>
              <a:t>(Immutable)</a:t>
            </a:r>
          </a:p>
        </p:txBody>
      </p:sp>
      <p:sp>
        <p:nvSpPr>
          <p:cNvPr id="9" name="Can 8">
            <a:extLst>
              <a:ext uri="{FF2B5EF4-FFF2-40B4-BE49-F238E27FC236}">
                <a16:creationId xmlns:a16="http://schemas.microsoft.com/office/drawing/2014/main" id="{ECE04137-5BCF-1443-8B6B-7D2509E2D89C}"/>
              </a:ext>
            </a:extLst>
          </p:cNvPr>
          <p:cNvSpPr/>
          <p:nvPr/>
        </p:nvSpPr>
        <p:spPr>
          <a:xfrm>
            <a:off x="3597851" y="2367298"/>
            <a:ext cx="1961285" cy="442543"/>
          </a:xfrm>
          <a:prstGeom prst="can">
            <a:avLst/>
          </a:prstGeom>
        </p:spPr>
        <p:style>
          <a:lnRef idx="1">
            <a:schemeClr val="accent3"/>
          </a:lnRef>
          <a:fillRef idx="3">
            <a:schemeClr val="accent3"/>
          </a:fillRef>
          <a:effectRef idx="2">
            <a:schemeClr val="accent3"/>
          </a:effectRef>
          <a:fontRef idx="minor">
            <a:schemeClr val="lt1"/>
          </a:fontRef>
        </p:style>
        <p:txBody>
          <a:bodyPr wrap="square" lIns="0" tIns="0" rIns="0" bIns="0" rtlCol="0" anchor="ctr">
            <a:noAutofit/>
          </a:bodyPr>
          <a:lstStyle/>
          <a:p>
            <a:pPr algn="ctr" defTabSz="685800"/>
            <a:r>
              <a:rPr lang="en-US" sz="1500" dirty="0">
                <a:solidFill>
                  <a:srgbClr val="000E5E"/>
                </a:solidFill>
                <a:latin typeface="IBM Plex Sans" panose="020B0503050203000203" pitchFamily="34" charset="77"/>
                <a:cs typeface="Arial"/>
              </a:rPr>
              <a:t>Integrations/BARs</a:t>
            </a:r>
          </a:p>
        </p:txBody>
      </p:sp>
      <p:pic>
        <p:nvPicPr>
          <p:cNvPr id="11" name="Graphic 10" descr="Add">
            <a:extLst>
              <a:ext uri="{FF2B5EF4-FFF2-40B4-BE49-F238E27FC236}">
                <a16:creationId xmlns:a16="http://schemas.microsoft.com/office/drawing/2014/main" id="{E89C6CDE-91B6-374A-86BE-1FEB142CE39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47515" y="1878946"/>
            <a:ext cx="407938" cy="407938"/>
          </a:xfrm>
          <a:prstGeom prst="rect">
            <a:avLst/>
          </a:prstGeom>
        </p:spPr>
      </p:pic>
      <p:pic>
        <p:nvPicPr>
          <p:cNvPr id="13" name="Graphic 12" descr="Pause">
            <a:extLst>
              <a:ext uri="{FF2B5EF4-FFF2-40B4-BE49-F238E27FC236}">
                <a16:creationId xmlns:a16="http://schemas.microsoft.com/office/drawing/2014/main" id="{5C994C0A-94FA-6A43-B579-C7BA9A676C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2450656" y="2089599"/>
            <a:ext cx="685800" cy="706582"/>
          </a:xfrm>
          <a:prstGeom prst="rect">
            <a:avLst/>
          </a:prstGeom>
        </p:spPr>
      </p:pic>
      <p:pic>
        <p:nvPicPr>
          <p:cNvPr id="14" name="Graphic 13" descr="Add">
            <a:extLst>
              <a:ext uri="{FF2B5EF4-FFF2-40B4-BE49-F238E27FC236}">
                <a16:creationId xmlns:a16="http://schemas.microsoft.com/office/drawing/2014/main" id="{5BC56273-BDB4-1647-B33C-1497055D971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57653" y="3204801"/>
            <a:ext cx="407938" cy="407938"/>
          </a:xfrm>
          <a:prstGeom prst="rect">
            <a:avLst/>
          </a:prstGeom>
        </p:spPr>
      </p:pic>
      <p:cxnSp>
        <p:nvCxnSpPr>
          <p:cNvPr id="16" name="Straight Arrow Connector 15">
            <a:extLst>
              <a:ext uri="{FF2B5EF4-FFF2-40B4-BE49-F238E27FC236}">
                <a16:creationId xmlns:a16="http://schemas.microsoft.com/office/drawing/2014/main" id="{9D168736-EB96-8644-B6DB-BC5BC69185AD}"/>
              </a:ext>
            </a:extLst>
          </p:cNvPr>
          <p:cNvCxnSpPr>
            <a:cxnSpLocks/>
            <a:stCxn id="8" idx="3"/>
            <a:endCxn id="3" idx="1"/>
          </p:cNvCxnSpPr>
          <p:nvPr/>
        </p:nvCxnSpPr>
        <p:spPr>
          <a:xfrm>
            <a:off x="2201577" y="1446190"/>
            <a:ext cx="1487089" cy="476129"/>
          </a:xfrm>
          <a:prstGeom prst="straightConnector1">
            <a:avLst/>
          </a:prstGeom>
          <a:ln w="69850">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0E43E12B-C417-8043-9EDD-B4724F2495AC}"/>
              </a:ext>
            </a:extLst>
          </p:cNvPr>
          <p:cNvSpPr txBox="1"/>
          <p:nvPr/>
        </p:nvSpPr>
        <p:spPr>
          <a:xfrm rot="1305513">
            <a:off x="2714130" y="1319706"/>
            <a:ext cx="1413164" cy="507831"/>
          </a:xfrm>
          <a:prstGeom prst="rect">
            <a:avLst/>
          </a:prstGeom>
          <a:noFill/>
        </p:spPr>
        <p:txBody>
          <a:bodyPr wrap="square" rtlCol="0">
            <a:spAutoFit/>
          </a:bodyPr>
          <a:lstStyle/>
          <a:p>
            <a:pPr defTabSz="685800"/>
            <a:r>
              <a:rPr lang="en-US" dirty="0">
                <a:solidFill>
                  <a:srgbClr val="FFFFFF"/>
                </a:solidFill>
                <a:latin typeface="IBM Plex Sans"/>
              </a:rPr>
              <a:t>Instance</a:t>
            </a:r>
          </a:p>
          <a:p>
            <a:pPr defTabSz="685800"/>
            <a:r>
              <a:rPr lang="en-US" dirty="0">
                <a:solidFill>
                  <a:srgbClr val="FFFFFF"/>
                </a:solidFill>
                <a:latin typeface="IBM Plex Sans"/>
              </a:rPr>
              <a:t> From</a:t>
            </a:r>
          </a:p>
        </p:txBody>
      </p:sp>
      <p:cxnSp>
        <p:nvCxnSpPr>
          <p:cNvPr id="20" name="Straight Arrow Connector 19">
            <a:extLst>
              <a:ext uri="{FF2B5EF4-FFF2-40B4-BE49-F238E27FC236}">
                <a16:creationId xmlns:a16="http://schemas.microsoft.com/office/drawing/2014/main" id="{54DD0CA0-9C47-9F4C-945B-01DD1B24718A}"/>
              </a:ext>
            </a:extLst>
          </p:cNvPr>
          <p:cNvCxnSpPr>
            <a:cxnSpLocks/>
            <a:endCxn id="7" idx="1"/>
          </p:cNvCxnSpPr>
          <p:nvPr/>
        </p:nvCxnSpPr>
        <p:spPr>
          <a:xfrm>
            <a:off x="2181301" y="2803716"/>
            <a:ext cx="1476299" cy="628346"/>
          </a:xfrm>
          <a:prstGeom prst="straightConnector1">
            <a:avLst/>
          </a:prstGeom>
          <a:ln w="69850">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F01F09-E58F-0441-8EB5-969C1BAE0266}"/>
              </a:ext>
            </a:extLst>
          </p:cNvPr>
          <p:cNvSpPr txBox="1"/>
          <p:nvPr/>
        </p:nvSpPr>
        <p:spPr>
          <a:xfrm>
            <a:off x="2201576" y="3129265"/>
            <a:ext cx="1405805" cy="507831"/>
          </a:xfrm>
          <a:prstGeom prst="rect">
            <a:avLst/>
          </a:prstGeom>
          <a:noFill/>
        </p:spPr>
        <p:txBody>
          <a:bodyPr wrap="square" rtlCol="0">
            <a:spAutoFit/>
          </a:bodyPr>
          <a:lstStyle/>
          <a:p>
            <a:pPr defTabSz="685800"/>
            <a:r>
              <a:rPr lang="en-US" dirty="0">
                <a:solidFill>
                  <a:srgbClr val="FFFFFF"/>
                </a:solidFill>
                <a:latin typeface="IBM Plex Sans"/>
              </a:rPr>
              <a:t>Inject at</a:t>
            </a:r>
          </a:p>
          <a:p>
            <a:pPr defTabSz="685800"/>
            <a:r>
              <a:rPr lang="en-US" dirty="0">
                <a:solidFill>
                  <a:srgbClr val="FFFFFF"/>
                </a:solidFill>
                <a:latin typeface="IBM Plex Sans"/>
              </a:rPr>
              <a:t>Startup</a:t>
            </a:r>
          </a:p>
        </p:txBody>
      </p:sp>
      <p:cxnSp>
        <p:nvCxnSpPr>
          <p:cNvPr id="24" name="Straight Arrow Connector 23">
            <a:extLst>
              <a:ext uri="{FF2B5EF4-FFF2-40B4-BE49-F238E27FC236}">
                <a16:creationId xmlns:a16="http://schemas.microsoft.com/office/drawing/2014/main" id="{5804D6D9-698D-524C-95F4-E1B10A266F74}"/>
              </a:ext>
            </a:extLst>
          </p:cNvPr>
          <p:cNvCxnSpPr>
            <a:cxnSpLocks/>
            <a:endCxn id="6" idx="0"/>
          </p:cNvCxnSpPr>
          <p:nvPr/>
        </p:nvCxnSpPr>
        <p:spPr>
          <a:xfrm>
            <a:off x="2201577" y="2776505"/>
            <a:ext cx="3024835" cy="315703"/>
          </a:xfrm>
          <a:prstGeom prst="straightConnector1">
            <a:avLst/>
          </a:prstGeom>
          <a:ln w="69850">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942AD564-2917-0B41-8935-74718A7FD01D}"/>
              </a:ext>
            </a:extLst>
          </p:cNvPr>
          <p:cNvCxnSpPr>
            <a:cxnSpLocks/>
            <a:stCxn id="4" idx="4"/>
          </p:cNvCxnSpPr>
          <p:nvPr/>
        </p:nvCxnSpPr>
        <p:spPr>
          <a:xfrm flipV="1">
            <a:off x="2178848" y="3620553"/>
            <a:ext cx="1436843" cy="489788"/>
          </a:xfrm>
          <a:prstGeom prst="straightConnector1">
            <a:avLst/>
          </a:prstGeom>
          <a:ln w="69850">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EC012E3-DFEC-2548-93D0-F01328DF8A7E}"/>
              </a:ext>
            </a:extLst>
          </p:cNvPr>
          <p:cNvCxnSpPr>
            <a:cxnSpLocks/>
            <a:stCxn id="4" idx="4"/>
          </p:cNvCxnSpPr>
          <p:nvPr/>
        </p:nvCxnSpPr>
        <p:spPr>
          <a:xfrm flipV="1">
            <a:off x="2178848" y="3914756"/>
            <a:ext cx="2663316" cy="195585"/>
          </a:xfrm>
          <a:prstGeom prst="straightConnector1">
            <a:avLst/>
          </a:prstGeom>
          <a:ln w="69850">
            <a:solidFill>
              <a:schemeClr val="accent2">
                <a:lumMod val="40000"/>
                <a:lumOff val="6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442E41C4-119E-E044-9B87-5B59C8474486}"/>
              </a:ext>
            </a:extLst>
          </p:cNvPr>
          <p:cNvGrpSpPr/>
          <p:nvPr/>
        </p:nvGrpSpPr>
        <p:grpSpPr>
          <a:xfrm>
            <a:off x="6919886" y="898003"/>
            <a:ext cx="1625119" cy="3347494"/>
            <a:chOff x="1705731" y="520879"/>
            <a:chExt cx="2166825" cy="4463325"/>
          </a:xfrm>
        </p:grpSpPr>
        <p:sp>
          <p:nvSpPr>
            <p:cNvPr id="35" name="Rectangle: Top Corners One Rounded and One Snipped 9">
              <a:extLst>
                <a:ext uri="{FF2B5EF4-FFF2-40B4-BE49-F238E27FC236}">
                  <a16:creationId xmlns:a16="http://schemas.microsoft.com/office/drawing/2014/main" id="{F9EDDA70-1EC7-F64E-8756-EC7EDA0C10A3}"/>
                </a:ext>
              </a:extLst>
            </p:cNvPr>
            <p:cNvSpPr/>
            <p:nvPr/>
          </p:nvSpPr>
          <p:spPr>
            <a:xfrm>
              <a:off x="1938759" y="3205614"/>
              <a:ext cx="845289" cy="375684"/>
            </a:xfrm>
            <a:prstGeom prst="snipRoundRect">
              <a:avLst/>
            </a:prstGeom>
            <a:solidFill>
              <a:srgbClr val="FFC000"/>
            </a:solidFill>
            <a:ln>
              <a:solidFill>
                <a:schemeClr val="tx1"/>
              </a:solidFill>
            </a:ln>
          </p:spPr>
          <p:txBody>
            <a:bodyPr wrap="square" lIns="81000" tIns="0" rIns="0" bIns="0" rtlCol="0" anchor="ctr">
              <a:noAutofit/>
            </a:bodyPr>
            <a:lstStyle/>
            <a:p>
              <a:pPr defTabSz="514350">
                <a:defRPr/>
              </a:pPr>
              <a:r>
                <a:rPr lang="en-GB" sz="900" dirty="0">
                  <a:solidFill>
                    <a:srgbClr val="000000"/>
                  </a:solidFill>
                  <a:latin typeface="Arial"/>
                  <a:cs typeface="Arial"/>
                </a:rPr>
                <a:t>overrides</a:t>
              </a:r>
            </a:p>
          </p:txBody>
        </p:sp>
        <p:cxnSp>
          <p:nvCxnSpPr>
            <p:cNvPr id="36" name="Straight Connector 35">
              <a:extLst>
                <a:ext uri="{FF2B5EF4-FFF2-40B4-BE49-F238E27FC236}">
                  <a16:creationId xmlns:a16="http://schemas.microsoft.com/office/drawing/2014/main" id="{CFFFBD30-06D3-FE44-8ABE-A06D2E5C225C}"/>
                </a:ext>
              </a:extLst>
            </p:cNvPr>
            <p:cNvCxnSpPr>
              <a:cxnSpLocks/>
            </p:cNvCxnSpPr>
            <p:nvPr/>
          </p:nvCxnSpPr>
          <p:spPr>
            <a:xfrm>
              <a:off x="1705731" y="520879"/>
              <a:ext cx="0" cy="287396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7" name="Rectangle: Top Corners One Rounded and One Snipped 41">
              <a:extLst>
                <a:ext uri="{FF2B5EF4-FFF2-40B4-BE49-F238E27FC236}">
                  <a16:creationId xmlns:a16="http://schemas.microsoft.com/office/drawing/2014/main" id="{E1B85F51-4DF1-7547-89D4-6FD6C6F9A093}"/>
                </a:ext>
              </a:extLst>
            </p:cNvPr>
            <p:cNvSpPr/>
            <p:nvPr/>
          </p:nvSpPr>
          <p:spPr>
            <a:xfrm>
              <a:off x="2594876" y="3655086"/>
              <a:ext cx="1277680" cy="613772"/>
            </a:xfrm>
            <a:prstGeom prst="snipRoundRect">
              <a:avLst/>
            </a:prstGeom>
            <a:solidFill>
              <a:srgbClr val="FFC000"/>
            </a:solidFill>
            <a:ln>
              <a:solidFill>
                <a:schemeClr val="tx1"/>
              </a:solidFill>
            </a:ln>
          </p:spPr>
          <p:txBody>
            <a:bodyPr wrap="square" lIns="81000" tIns="0" rIns="0" bIns="0" rtlCol="0" anchor="t" anchorCtr="1">
              <a:noAutofit/>
            </a:bodyPr>
            <a:lstStyle/>
            <a:p>
              <a:pPr defTabSz="514350">
                <a:defRPr/>
              </a:pPr>
              <a:r>
                <a:rPr lang="en-GB" sz="900" dirty="0">
                  <a:solidFill>
                    <a:srgbClr val="000000"/>
                  </a:solidFill>
                  <a:latin typeface="Arial"/>
                  <a:cs typeface="Arial"/>
                </a:rPr>
                <a:t>PolicyProject1</a:t>
              </a:r>
            </a:p>
          </p:txBody>
        </p:sp>
        <p:sp>
          <p:nvSpPr>
            <p:cNvPr id="38" name="Rectangle: Top Corners One Rounded and One Snipped 42">
              <a:extLst>
                <a:ext uri="{FF2B5EF4-FFF2-40B4-BE49-F238E27FC236}">
                  <a16:creationId xmlns:a16="http://schemas.microsoft.com/office/drawing/2014/main" id="{06E8FB12-AD80-F647-9291-67054E09C568}"/>
                </a:ext>
              </a:extLst>
            </p:cNvPr>
            <p:cNvSpPr/>
            <p:nvPr/>
          </p:nvSpPr>
          <p:spPr>
            <a:xfrm>
              <a:off x="2883724" y="3935768"/>
              <a:ext cx="772633" cy="227497"/>
            </a:xfrm>
            <a:prstGeom prst="snipRoundRect">
              <a:avLst/>
            </a:prstGeom>
            <a:solidFill>
              <a:srgbClr val="FF0000"/>
            </a:solidFill>
            <a:ln>
              <a:solidFill>
                <a:schemeClr val="tx1"/>
              </a:solidFill>
            </a:ln>
          </p:spPr>
          <p:txBody>
            <a:bodyPr wrap="square" lIns="81000" tIns="0" rIns="0" bIns="0" rtlCol="0" anchor="ctr">
              <a:noAutofit/>
            </a:bodyPr>
            <a:lstStyle/>
            <a:p>
              <a:pPr defTabSz="514350">
                <a:defRPr/>
              </a:pPr>
              <a:r>
                <a:rPr lang="en-GB" sz="900" dirty="0">
                  <a:solidFill>
                    <a:srgbClr val="000000"/>
                  </a:solidFill>
                  <a:latin typeface="Arial"/>
                  <a:cs typeface="Arial"/>
                </a:rPr>
                <a:t>PolicyA</a:t>
              </a:r>
            </a:p>
          </p:txBody>
        </p:sp>
        <p:sp>
          <p:nvSpPr>
            <p:cNvPr id="39" name="Rectangle: Top Corners One Rounded and One Snipped 43">
              <a:extLst>
                <a:ext uri="{FF2B5EF4-FFF2-40B4-BE49-F238E27FC236}">
                  <a16:creationId xmlns:a16="http://schemas.microsoft.com/office/drawing/2014/main" id="{8EFA955E-D9DE-BC43-B9B4-4F09B503997D}"/>
                </a:ext>
              </a:extLst>
            </p:cNvPr>
            <p:cNvSpPr/>
            <p:nvPr/>
          </p:nvSpPr>
          <p:spPr>
            <a:xfrm>
              <a:off x="2577591" y="4370432"/>
              <a:ext cx="1277680" cy="613772"/>
            </a:xfrm>
            <a:prstGeom prst="snipRoundRect">
              <a:avLst/>
            </a:prstGeom>
            <a:solidFill>
              <a:srgbClr val="FFC000"/>
            </a:solidFill>
            <a:ln>
              <a:solidFill>
                <a:schemeClr val="tx1"/>
              </a:solidFill>
            </a:ln>
          </p:spPr>
          <p:txBody>
            <a:bodyPr wrap="square" lIns="81000" tIns="0" rIns="0" bIns="0" rtlCol="0" anchor="t" anchorCtr="1">
              <a:noAutofit/>
            </a:bodyPr>
            <a:lstStyle/>
            <a:p>
              <a:pPr defTabSz="514350">
                <a:defRPr/>
              </a:pPr>
              <a:r>
                <a:rPr lang="en-GB" sz="900" dirty="0">
                  <a:solidFill>
                    <a:srgbClr val="000000"/>
                  </a:solidFill>
                  <a:latin typeface="Arial"/>
                  <a:cs typeface="Arial"/>
                </a:rPr>
                <a:t>PolicyProject2</a:t>
              </a:r>
            </a:p>
          </p:txBody>
        </p:sp>
        <p:sp>
          <p:nvSpPr>
            <p:cNvPr id="40" name="Rectangle: Top Corners One Rounded and One Snipped 44">
              <a:extLst>
                <a:ext uri="{FF2B5EF4-FFF2-40B4-BE49-F238E27FC236}">
                  <a16:creationId xmlns:a16="http://schemas.microsoft.com/office/drawing/2014/main" id="{0BE7E120-30B5-4E48-B67E-E5B9BEA511C0}"/>
                </a:ext>
              </a:extLst>
            </p:cNvPr>
            <p:cNvSpPr/>
            <p:nvPr/>
          </p:nvSpPr>
          <p:spPr>
            <a:xfrm>
              <a:off x="2866439" y="4651114"/>
              <a:ext cx="772633" cy="227497"/>
            </a:xfrm>
            <a:prstGeom prst="snipRoundRect">
              <a:avLst/>
            </a:prstGeom>
            <a:solidFill>
              <a:srgbClr val="FF0000"/>
            </a:solidFill>
            <a:ln>
              <a:solidFill>
                <a:schemeClr val="tx1"/>
              </a:solidFill>
            </a:ln>
          </p:spPr>
          <p:txBody>
            <a:bodyPr wrap="square" lIns="81000" tIns="0" rIns="0" bIns="0" rtlCol="0" anchor="ctr">
              <a:noAutofit/>
            </a:bodyPr>
            <a:lstStyle/>
            <a:p>
              <a:pPr defTabSz="514350">
                <a:defRPr/>
              </a:pPr>
              <a:r>
                <a:rPr lang="en-GB" sz="900" dirty="0">
                  <a:solidFill>
                    <a:srgbClr val="000000"/>
                  </a:solidFill>
                  <a:latin typeface="Arial"/>
                  <a:cs typeface="Arial"/>
                </a:rPr>
                <a:t>PolicyA</a:t>
              </a:r>
            </a:p>
          </p:txBody>
        </p:sp>
        <p:cxnSp>
          <p:nvCxnSpPr>
            <p:cNvPr id="41" name="Straight Connector 40">
              <a:extLst>
                <a:ext uri="{FF2B5EF4-FFF2-40B4-BE49-F238E27FC236}">
                  <a16:creationId xmlns:a16="http://schemas.microsoft.com/office/drawing/2014/main" id="{1BA6C5BE-A71C-FB49-88D2-F28C3270AA19}"/>
                </a:ext>
              </a:extLst>
            </p:cNvPr>
            <p:cNvCxnSpPr>
              <a:cxnSpLocks/>
            </p:cNvCxnSpPr>
            <p:nvPr/>
          </p:nvCxnSpPr>
          <p:spPr>
            <a:xfrm>
              <a:off x="2360515" y="3581298"/>
              <a:ext cx="890" cy="109602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F6E442E4-1C61-734B-9CA7-C235A7874DD2}"/>
                </a:ext>
              </a:extLst>
            </p:cNvPr>
            <p:cNvCxnSpPr>
              <a:cxnSpLocks/>
            </p:cNvCxnSpPr>
            <p:nvPr/>
          </p:nvCxnSpPr>
          <p:spPr>
            <a:xfrm>
              <a:off x="2360515" y="3956606"/>
              <a:ext cx="23347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D2CBE08-AE50-8144-9C6B-DA62C9DD424A}"/>
                </a:ext>
              </a:extLst>
            </p:cNvPr>
            <p:cNvCxnSpPr>
              <a:cxnSpLocks/>
              <a:endCxn id="39" idx="2"/>
            </p:cNvCxnSpPr>
            <p:nvPr/>
          </p:nvCxnSpPr>
          <p:spPr>
            <a:xfrm>
              <a:off x="2360077" y="4677318"/>
              <a:ext cx="217514"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DCE1437-BF74-E34F-91B4-679B42A0859C}"/>
                </a:ext>
              </a:extLst>
            </p:cNvPr>
            <p:cNvCxnSpPr>
              <a:cxnSpLocks/>
            </p:cNvCxnSpPr>
            <p:nvPr/>
          </p:nvCxnSpPr>
          <p:spPr>
            <a:xfrm>
              <a:off x="1705731" y="3394839"/>
              <a:ext cx="23347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45" name="Group 44">
            <a:extLst>
              <a:ext uri="{FF2B5EF4-FFF2-40B4-BE49-F238E27FC236}">
                <a16:creationId xmlns:a16="http://schemas.microsoft.com/office/drawing/2014/main" id="{2E5DCE27-5414-AF4B-A459-465E6CDB6E77}"/>
              </a:ext>
            </a:extLst>
          </p:cNvPr>
          <p:cNvGrpSpPr/>
          <p:nvPr/>
        </p:nvGrpSpPr>
        <p:grpSpPr>
          <a:xfrm>
            <a:off x="6532880" y="618148"/>
            <a:ext cx="2005402" cy="2211489"/>
            <a:chOff x="1198688" y="147739"/>
            <a:chExt cx="2673869" cy="2948652"/>
          </a:xfrm>
        </p:grpSpPr>
        <p:sp>
          <p:nvSpPr>
            <p:cNvPr id="46" name="Rectangle: Top Corners One Rounded and One Snipped 6">
              <a:extLst>
                <a:ext uri="{FF2B5EF4-FFF2-40B4-BE49-F238E27FC236}">
                  <a16:creationId xmlns:a16="http://schemas.microsoft.com/office/drawing/2014/main" id="{0195705D-6CF8-B841-B031-E4FA8DDBC4D3}"/>
                </a:ext>
              </a:extLst>
            </p:cNvPr>
            <p:cNvSpPr/>
            <p:nvPr/>
          </p:nvSpPr>
          <p:spPr>
            <a:xfrm>
              <a:off x="1938760" y="592385"/>
              <a:ext cx="845289" cy="375684"/>
            </a:xfrm>
            <a:prstGeom prst="snipRoundRect">
              <a:avLst/>
            </a:prstGeom>
            <a:solidFill>
              <a:srgbClr val="FFFF99"/>
            </a:solidFill>
            <a:ln>
              <a:solidFill>
                <a:schemeClr val="tx1"/>
              </a:solidFill>
            </a:ln>
          </p:spPr>
          <p:txBody>
            <a:bodyPr wrap="square" lIns="81000" tIns="0" rIns="0" bIns="0" rtlCol="0" anchor="ctr">
              <a:noAutofit/>
            </a:bodyPr>
            <a:lstStyle/>
            <a:p>
              <a:pPr defTabSz="514350">
                <a:defRPr/>
              </a:pPr>
              <a:r>
                <a:rPr lang="en-GB" sz="900" dirty="0">
                  <a:solidFill>
                    <a:srgbClr val="000000"/>
                  </a:solidFill>
                  <a:latin typeface="Arial"/>
                  <a:cs typeface="Arial"/>
                </a:rPr>
                <a:t>run</a:t>
              </a:r>
            </a:p>
          </p:txBody>
        </p:sp>
        <p:sp>
          <p:nvSpPr>
            <p:cNvPr id="47" name="Rectangle: Top Corners One Rounded and One Snipped 8">
              <a:extLst>
                <a:ext uri="{FF2B5EF4-FFF2-40B4-BE49-F238E27FC236}">
                  <a16:creationId xmlns:a16="http://schemas.microsoft.com/office/drawing/2014/main" id="{CB237255-CD9D-BF46-8C03-BF8980E991EF}"/>
                </a:ext>
              </a:extLst>
            </p:cNvPr>
            <p:cNvSpPr/>
            <p:nvPr/>
          </p:nvSpPr>
          <p:spPr>
            <a:xfrm>
              <a:off x="1198688" y="147739"/>
              <a:ext cx="1279452" cy="375684"/>
            </a:xfrm>
            <a:prstGeom prst="snipRoundRect">
              <a:avLst/>
            </a:prstGeom>
            <a:solidFill>
              <a:srgbClr val="FFFF99"/>
            </a:solidFill>
            <a:ln>
              <a:solidFill>
                <a:schemeClr val="tx1"/>
              </a:solidFill>
            </a:ln>
          </p:spPr>
          <p:txBody>
            <a:bodyPr wrap="square" lIns="81000" tIns="0" rIns="0" bIns="0" rtlCol="0" anchor="ctr">
              <a:noAutofit/>
            </a:bodyPr>
            <a:lstStyle/>
            <a:p>
              <a:pPr defTabSz="514350">
                <a:defRPr/>
              </a:pPr>
              <a:r>
                <a:rPr lang="en-GB" sz="900" dirty="0">
                  <a:solidFill>
                    <a:srgbClr val="000000"/>
                  </a:solidFill>
                  <a:latin typeface="Arial"/>
                  <a:cs typeface="Arial"/>
                </a:rPr>
                <a:t>work directory</a:t>
              </a:r>
            </a:p>
          </p:txBody>
        </p:sp>
        <p:sp>
          <p:nvSpPr>
            <p:cNvPr id="48" name="Rectangle: Top Corners One Rounded and One Snipped 17">
              <a:extLst>
                <a:ext uri="{FF2B5EF4-FFF2-40B4-BE49-F238E27FC236}">
                  <a16:creationId xmlns:a16="http://schemas.microsoft.com/office/drawing/2014/main" id="{64C5BDC4-6358-584C-B5DF-A9B0CEB4859D}"/>
                </a:ext>
              </a:extLst>
            </p:cNvPr>
            <p:cNvSpPr/>
            <p:nvPr/>
          </p:nvSpPr>
          <p:spPr>
            <a:xfrm>
              <a:off x="2594877" y="1036332"/>
              <a:ext cx="1277680" cy="614089"/>
            </a:xfrm>
            <a:prstGeom prst="snipRoundRect">
              <a:avLst/>
            </a:prstGeom>
            <a:solidFill>
              <a:srgbClr val="FFFF99"/>
            </a:solidFill>
            <a:ln>
              <a:solidFill>
                <a:schemeClr val="tx1"/>
              </a:solidFill>
            </a:ln>
          </p:spPr>
          <p:txBody>
            <a:bodyPr wrap="square" lIns="81000" tIns="0" rIns="0" bIns="0" rtlCol="0" anchor="t" anchorCtr="1">
              <a:noAutofit/>
            </a:bodyPr>
            <a:lstStyle/>
            <a:p>
              <a:pPr defTabSz="514350">
                <a:defRPr/>
              </a:pPr>
              <a:r>
                <a:rPr lang="en-GB" sz="900" dirty="0">
                  <a:solidFill>
                    <a:srgbClr val="000000"/>
                  </a:solidFill>
                  <a:latin typeface="Arial"/>
                  <a:cs typeface="Arial"/>
                </a:rPr>
                <a:t>Application1</a:t>
              </a:r>
            </a:p>
          </p:txBody>
        </p:sp>
        <p:sp>
          <p:nvSpPr>
            <p:cNvPr id="49" name="Rectangle: Top Corners One Rounded and One Snipped 18">
              <a:extLst>
                <a:ext uri="{FF2B5EF4-FFF2-40B4-BE49-F238E27FC236}">
                  <a16:creationId xmlns:a16="http://schemas.microsoft.com/office/drawing/2014/main" id="{746E67F6-C955-8346-ABCF-FF29EE1E559E}"/>
                </a:ext>
              </a:extLst>
            </p:cNvPr>
            <p:cNvSpPr/>
            <p:nvPr/>
          </p:nvSpPr>
          <p:spPr>
            <a:xfrm>
              <a:off x="2677278" y="1317014"/>
              <a:ext cx="1112878" cy="227497"/>
            </a:xfrm>
            <a:prstGeom prst="snipRoundRect">
              <a:avLst/>
            </a:prstGeom>
            <a:solidFill>
              <a:schemeClr val="accent1"/>
            </a:solidFill>
            <a:ln>
              <a:solidFill>
                <a:schemeClr val="tx1"/>
              </a:solidFill>
            </a:ln>
          </p:spPr>
          <p:txBody>
            <a:bodyPr wrap="square" lIns="81000" tIns="0" rIns="0" bIns="0" rtlCol="0" anchor="ctr">
              <a:noAutofit/>
            </a:bodyPr>
            <a:lstStyle/>
            <a:p>
              <a:pPr defTabSz="514350">
                <a:defRPr/>
              </a:pPr>
              <a:r>
                <a:rPr lang="en-GB" sz="900" dirty="0">
                  <a:solidFill>
                    <a:srgbClr val="000000"/>
                  </a:solidFill>
                  <a:latin typeface="Arial"/>
                  <a:cs typeface="Arial"/>
                </a:rPr>
                <a:t>Message flow</a:t>
              </a:r>
            </a:p>
          </p:txBody>
        </p:sp>
        <p:sp>
          <p:nvSpPr>
            <p:cNvPr id="50" name="Rectangle: Top Corners One Rounded and One Snipped 20">
              <a:extLst>
                <a:ext uri="{FF2B5EF4-FFF2-40B4-BE49-F238E27FC236}">
                  <a16:creationId xmlns:a16="http://schemas.microsoft.com/office/drawing/2014/main" id="{C5109A9A-4E80-4341-8518-DFB982159D05}"/>
                </a:ext>
              </a:extLst>
            </p:cNvPr>
            <p:cNvSpPr/>
            <p:nvPr/>
          </p:nvSpPr>
          <p:spPr>
            <a:xfrm>
              <a:off x="2594877" y="1758631"/>
              <a:ext cx="1277680" cy="614089"/>
            </a:xfrm>
            <a:prstGeom prst="snipRoundRect">
              <a:avLst/>
            </a:prstGeom>
            <a:solidFill>
              <a:srgbClr val="FFFF99"/>
            </a:solidFill>
            <a:ln>
              <a:solidFill>
                <a:schemeClr val="tx1"/>
              </a:solidFill>
            </a:ln>
          </p:spPr>
          <p:txBody>
            <a:bodyPr wrap="square" lIns="81000" tIns="0" rIns="0" bIns="0" rtlCol="0" anchor="t" anchorCtr="1">
              <a:noAutofit/>
            </a:bodyPr>
            <a:lstStyle/>
            <a:p>
              <a:pPr defTabSz="514350">
                <a:defRPr/>
              </a:pPr>
              <a:r>
                <a:rPr lang="en-GB" sz="900" dirty="0">
                  <a:solidFill>
                    <a:srgbClr val="000000"/>
                  </a:solidFill>
                  <a:latin typeface="Arial"/>
                  <a:cs typeface="Arial"/>
                </a:rPr>
                <a:t>Application2</a:t>
              </a:r>
            </a:p>
          </p:txBody>
        </p:sp>
        <p:sp>
          <p:nvSpPr>
            <p:cNvPr id="51" name="Rectangle: Top Corners One Rounded and One Snipped 21">
              <a:extLst>
                <a:ext uri="{FF2B5EF4-FFF2-40B4-BE49-F238E27FC236}">
                  <a16:creationId xmlns:a16="http://schemas.microsoft.com/office/drawing/2014/main" id="{0CFFCEAC-EA7A-2648-88E0-BEE4D00DF666}"/>
                </a:ext>
              </a:extLst>
            </p:cNvPr>
            <p:cNvSpPr/>
            <p:nvPr/>
          </p:nvSpPr>
          <p:spPr>
            <a:xfrm>
              <a:off x="2677278" y="2039313"/>
              <a:ext cx="1112878" cy="227497"/>
            </a:xfrm>
            <a:prstGeom prst="snipRoundRect">
              <a:avLst/>
            </a:prstGeom>
            <a:solidFill>
              <a:schemeClr val="accent1"/>
            </a:solidFill>
            <a:ln>
              <a:solidFill>
                <a:schemeClr val="tx1"/>
              </a:solidFill>
            </a:ln>
          </p:spPr>
          <p:txBody>
            <a:bodyPr wrap="square" lIns="81000" tIns="0" rIns="0" bIns="0" rtlCol="0" anchor="ctr">
              <a:noAutofit/>
            </a:bodyPr>
            <a:lstStyle/>
            <a:p>
              <a:pPr defTabSz="514350">
                <a:defRPr/>
              </a:pPr>
              <a:r>
                <a:rPr lang="en-GB" sz="900" dirty="0">
                  <a:solidFill>
                    <a:srgbClr val="000000"/>
                  </a:solidFill>
                  <a:latin typeface="Arial"/>
                  <a:cs typeface="Arial"/>
                </a:rPr>
                <a:t>Message flow</a:t>
              </a:r>
            </a:p>
          </p:txBody>
        </p:sp>
        <p:sp>
          <p:nvSpPr>
            <p:cNvPr id="52" name="Rectangle: Top Corners One Rounded and One Snipped 22">
              <a:extLst>
                <a:ext uri="{FF2B5EF4-FFF2-40B4-BE49-F238E27FC236}">
                  <a16:creationId xmlns:a16="http://schemas.microsoft.com/office/drawing/2014/main" id="{FD31C143-98BA-9E49-824D-B6DB94AC2F71}"/>
                </a:ext>
              </a:extLst>
            </p:cNvPr>
            <p:cNvSpPr/>
            <p:nvPr/>
          </p:nvSpPr>
          <p:spPr>
            <a:xfrm>
              <a:off x="2594877" y="2482619"/>
              <a:ext cx="1277680" cy="613772"/>
            </a:xfrm>
            <a:prstGeom prst="snipRoundRect">
              <a:avLst/>
            </a:prstGeom>
            <a:solidFill>
              <a:srgbClr val="FFFF99"/>
            </a:solidFill>
            <a:ln>
              <a:solidFill>
                <a:schemeClr val="tx1"/>
              </a:solidFill>
            </a:ln>
          </p:spPr>
          <p:txBody>
            <a:bodyPr wrap="square" lIns="81000" tIns="0" rIns="0" bIns="0" rtlCol="0" anchor="t" anchorCtr="1">
              <a:noAutofit/>
            </a:bodyPr>
            <a:lstStyle/>
            <a:p>
              <a:pPr defTabSz="514350">
                <a:defRPr/>
              </a:pPr>
              <a:r>
                <a:rPr lang="en-GB" sz="900" dirty="0">
                  <a:solidFill>
                    <a:srgbClr val="000000"/>
                  </a:solidFill>
                  <a:latin typeface="Arial"/>
                  <a:cs typeface="Arial"/>
                </a:rPr>
                <a:t>PolicyProject1</a:t>
              </a:r>
            </a:p>
          </p:txBody>
        </p:sp>
        <p:sp>
          <p:nvSpPr>
            <p:cNvPr id="53" name="Rectangle: Top Corners One Rounded and One Snipped 23">
              <a:extLst>
                <a:ext uri="{FF2B5EF4-FFF2-40B4-BE49-F238E27FC236}">
                  <a16:creationId xmlns:a16="http://schemas.microsoft.com/office/drawing/2014/main" id="{761276C7-4F0A-7646-90B3-AAB8C9A0E806}"/>
                </a:ext>
              </a:extLst>
            </p:cNvPr>
            <p:cNvSpPr/>
            <p:nvPr/>
          </p:nvSpPr>
          <p:spPr>
            <a:xfrm>
              <a:off x="2883725" y="2763301"/>
              <a:ext cx="772633" cy="227497"/>
            </a:xfrm>
            <a:prstGeom prst="snipRoundRect">
              <a:avLst/>
            </a:prstGeom>
            <a:solidFill>
              <a:srgbClr val="FF0000"/>
            </a:solidFill>
            <a:ln>
              <a:solidFill>
                <a:schemeClr val="tx1"/>
              </a:solidFill>
            </a:ln>
          </p:spPr>
          <p:txBody>
            <a:bodyPr wrap="square" lIns="81000" tIns="0" rIns="0" bIns="0" rtlCol="0" anchor="ctr">
              <a:noAutofit/>
            </a:bodyPr>
            <a:lstStyle/>
            <a:p>
              <a:pPr defTabSz="514350">
                <a:defRPr/>
              </a:pPr>
              <a:r>
                <a:rPr lang="en-GB" sz="900" dirty="0">
                  <a:solidFill>
                    <a:srgbClr val="000000"/>
                  </a:solidFill>
                  <a:latin typeface="Arial"/>
                  <a:cs typeface="Arial"/>
                </a:rPr>
                <a:t>PolicyA</a:t>
              </a:r>
            </a:p>
          </p:txBody>
        </p:sp>
        <p:cxnSp>
          <p:nvCxnSpPr>
            <p:cNvPr id="54" name="Straight Connector 53">
              <a:extLst>
                <a:ext uri="{FF2B5EF4-FFF2-40B4-BE49-F238E27FC236}">
                  <a16:creationId xmlns:a16="http://schemas.microsoft.com/office/drawing/2014/main" id="{AAD49DEC-E118-DF45-9817-74A8EC741A0A}"/>
                </a:ext>
              </a:extLst>
            </p:cNvPr>
            <p:cNvCxnSpPr>
              <a:cxnSpLocks/>
              <a:stCxn id="46" idx="1"/>
            </p:cNvCxnSpPr>
            <p:nvPr/>
          </p:nvCxnSpPr>
          <p:spPr>
            <a:xfrm flipH="1">
              <a:off x="2360077" y="968069"/>
              <a:ext cx="1328" cy="1795232"/>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817775D4-888F-FA49-9A9F-689B7D515260}"/>
                </a:ext>
              </a:extLst>
            </p:cNvPr>
            <p:cNvCxnSpPr>
              <a:cxnSpLocks/>
              <a:endCxn id="48" idx="2"/>
            </p:cNvCxnSpPr>
            <p:nvPr/>
          </p:nvCxnSpPr>
          <p:spPr>
            <a:xfrm>
              <a:off x="2361405" y="1343377"/>
              <a:ext cx="23347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06AD7131-EDDC-7242-8A77-C1943A6A7E05}"/>
                </a:ext>
              </a:extLst>
            </p:cNvPr>
            <p:cNvCxnSpPr>
              <a:cxnSpLocks/>
            </p:cNvCxnSpPr>
            <p:nvPr/>
          </p:nvCxnSpPr>
          <p:spPr>
            <a:xfrm>
              <a:off x="2361404" y="2147422"/>
              <a:ext cx="23347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A17723D0-0CBF-EC4B-8E07-C7886C966821}"/>
                </a:ext>
              </a:extLst>
            </p:cNvPr>
            <p:cNvCxnSpPr>
              <a:cxnSpLocks/>
            </p:cNvCxnSpPr>
            <p:nvPr/>
          </p:nvCxnSpPr>
          <p:spPr>
            <a:xfrm>
              <a:off x="2361405" y="2763301"/>
              <a:ext cx="23347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A2DCFABF-2C72-B34F-BFE0-7E323C732656}"/>
                </a:ext>
              </a:extLst>
            </p:cNvPr>
            <p:cNvCxnSpPr>
              <a:cxnSpLocks/>
            </p:cNvCxnSpPr>
            <p:nvPr/>
          </p:nvCxnSpPr>
          <p:spPr>
            <a:xfrm>
              <a:off x="1705731" y="733156"/>
              <a:ext cx="233472"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0B9740C-85C8-F048-9C63-4A5B73A4BAFE}"/>
                </a:ext>
              </a:extLst>
            </p:cNvPr>
            <p:cNvCxnSpPr>
              <a:cxnSpLocks/>
            </p:cNvCxnSpPr>
            <p:nvPr/>
          </p:nvCxnSpPr>
          <p:spPr>
            <a:xfrm>
              <a:off x="1713797" y="520879"/>
              <a:ext cx="0" cy="212277"/>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60" name="Group 59">
            <a:extLst>
              <a:ext uri="{FF2B5EF4-FFF2-40B4-BE49-F238E27FC236}">
                <a16:creationId xmlns:a16="http://schemas.microsoft.com/office/drawing/2014/main" id="{B97014E9-FF02-364F-8839-4A8B12CE2448}"/>
              </a:ext>
            </a:extLst>
          </p:cNvPr>
          <p:cNvGrpSpPr/>
          <p:nvPr/>
        </p:nvGrpSpPr>
        <p:grpSpPr>
          <a:xfrm>
            <a:off x="6039795" y="4080990"/>
            <a:ext cx="2238154" cy="930954"/>
            <a:chOff x="4104262" y="831630"/>
            <a:chExt cx="2984205" cy="1241272"/>
          </a:xfrm>
        </p:grpSpPr>
        <p:grpSp>
          <p:nvGrpSpPr>
            <p:cNvPr id="61" name="Group 60">
              <a:extLst>
                <a:ext uri="{FF2B5EF4-FFF2-40B4-BE49-F238E27FC236}">
                  <a16:creationId xmlns:a16="http://schemas.microsoft.com/office/drawing/2014/main" id="{508E3CB1-C2D5-AE42-988C-308D1D9ABF3D}"/>
                </a:ext>
              </a:extLst>
            </p:cNvPr>
            <p:cNvGrpSpPr/>
            <p:nvPr/>
          </p:nvGrpSpPr>
          <p:grpSpPr>
            <a:xfrm>
              <a:off x="4104262" y="1178218"/>
              <a:ext cx="2984205" cy="894684"/>
              <a:chOff x="6230679" y="952880"/>
              <a:chExt cx="2984205" cy="894684"/>
            </a:xfrm>
          </p:grpSpPr>
          <p:sp>
            <p:nvSpPr>
              <p:cNvPr id="63" name="Rectangle 62">
                <a:extLst>
                  <a:ext uri="{FF2B5EF4-FFF2-40B4-BE49-F238E27FC236}">
                    <a16:creationId xmlns:a16="http://schemas.microsoft.com/office/drawing/2014/main" id="{B2347EB3-C5FE-AE4D-BFC2-1474FC3B5C5F}"/>
                  </a:ext>
                </a:extLst>
              </p:cNvPr>
              <p:cNvSpPr/>
              <p:nvPr/>
            </p:nvSpPr>
            <p:spPr>
              <a:xfrm>
                <a:off x="6329915" y="952880"/>
                <a:ext cx="2814085" cy="880148"/>
              </a:xfrm>
              <a:prstGeom prst="rect">
                <a:avLst/>
              </a:prstGeom>
              <a:solidFill>
                <a:schemeClr val="accent1"/>
              </a:solidFill>
            </p:spPr>
            <p:txBody>
              <a:bodyPr wrap="square" lIns="0" tIns="0" rIns="0" bIns="0" rtlCol="0" anchor="ctr">
                <a:noAutofit/>
              </a:bodyPr>
              <a:lstStyle/>
              <a:p>
                <a:pPr algn="ctr" defTabSz="514350">
                  <a:defRPr/>
                </a:pPr>
                <a:endParaRPr lang="en-GB" sz="900" dirty="0" err="1">
                  <a:solidFill>
                    <a:srgbClr val="FFFFFF"/>
                  </a:solidFill>
                  <a:latin typeface="Arial"/>
                  <a:cs typeface="Arial"/>
                </a:endParaRPr>
              </a:p>
            </p:txBody>
          </p:sp>
          <p:pic>
            <p:nvPicPr>
              <p:cNvPr id="64" name="Picture 63">
                <a:extLst>
                  <a:ext uri="{FF2B5EF4-FFF2-40B4-BE49-F238E27FC236}">
                    <a16:creationId xmlns:a16="http://schemas.microsoft.com/office/drawing/2014/main" id="{533012FC-DC65-9A43-964E-ABE16CA8AAA3}"/>
                  </a:ext>
                </a:extLst>
              </p:cNvPr>
              <p:cNvPicPr>
                <a:picLocks noChangeAspect="1"/>
              </p:cNvPicPr>
              <p:nvPr/>
            </p:nvPicPr>
            <p:blipFill>
              <a:blip r:embed="rId7"/>
              <a:stretch>
                <a:fillRect/>
              </a:stretch>
            </p:blipFill>
            <p:spPr>
              <a:xfrm>
                <a:off x="6858000" y="1029730"/>
                <a:ext cx="1788487" cy="498962"/>
              </a:xfrm>
              <a:prstGeom prst="rect">
                <a:avLst/>
              </a:prstGeom>
            </p:spPr>
          </p:pic>
          <p:sp>
            <p:nvSpPr>
              <p:cNvPr id="65" name="Rectangle 64">
                <a:extLst>
                  <a:ext uri="{FF2B5EF4-FFF2-40B4-BE49-F238E27FC236}">
                    <a16:creationId xmlns:a16="http://schemas.microsoft.com/office/drawing/2014/main" id="{1EBBDDA3-9CED-7E4D-B238-087C9D74B1A2}"/>
                  </a:ext>
                </a:extLst>
              </p:cNvPr>
              <p:cNvSpPr/>
              <p:nvPr/>
            </p:nvSpPr>
            <p:spPr>
              <a:xfrm>
                <a:off x="6230679" y="1514157"/>
                <a:ext cx="2984205" cy="333407"/>
              </a:xfrm>
              <a:prstGeom prst="rect">
                <a:avLst/>
              </a:prstGeom>
            </p:spPr>
            <p:txBody>
              <a:bodyPr wrap="square" lIns="0" tIns="0" rIns="0" bIns="0" rtlCol="0" anchor="ctr">
                <a:noAutofit/>
              </a:bodyPr>
              <a:lstStyle/>
              <a:p>
                <a:pPr algn="ctr" defTabSz="514350">
                  <a:defRPr/>
                </a:pPr>
                <a:r>
                  <a:rPr lang="en-GB" sz="900" b="1" dirty="0">
                    <a:solidFill>
                      <a:srgbClr val="000000"/>
                    </a:solidFill>
                    <a:latin typeface="Courier New" panose="02070309020205020404" pitchFamily="49" charset="0"/>
                    <a:cs typeface="Courier New" panose="02070309020205020404" pitchFamily="49" charset="0"/>
                  </a:rPr>
                  <a:t>Property = </a:t>
                </a:r>
                <a:r>
                  <a:rPr lang="en-GB" sz="900" dirty="0">
                    <a:solidFill>
                      <a:srgbClr val="000000"/>
                    </a:solidFill>
                    <a:latin typeface="Arial"/>
                    <a:cs typeface="Arial"/>
                  </a:rPr>
                  <a:t>{PolicyProject1}:PolicyA</a:t>
                </a:r>
              </a:p>
            </p:txBody>
          </p:sp>
        </p:grpSp>
        <p:cxnSp>
          <p:nvCxnSpPr>
            <p:cNvPr id="62" name="Straight Arrow Connector 61">
              <a:extLst>
                <a:ext uri="{FF2B5EF4-FFF2-40B4-BE49-F238E27FC236}">
                  <a16:creationId xmlns:a16="http://schemas.microsoft.com/office/drawing/2014/main" id="{9B0152D6-A67C-904F-A5CC-02C0D39263AF}"/>
                </a:ext>
              </a:extLst>
            </p:cNvPr>
            <p:cNvCxnSpPr>
              <a:cxnSpLocks/>
            </p:cNvCxnSpPr>
            <p:nvPr/>
          </p:nvCxnSpPr>
          <p:spPr>
            <a:xfrm flipV="1">
              <a:off x="6736256" y="831630"/>
              <a:ext cx="281327" cy="940053"/>
            </a:xfrm>
            <a:prstGeom prst="straightConnector1">
              <a:avLst/>
            </a:prstGeom>
            <a:ln w="635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74669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198157"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Cloud Pak for Integration Makes it Easier???</a:t>
            </a:r>
          </a:p>
        </p:txBody>
      </p:sp>
      <p:pic>
        <p:nvPicPr>
          <p:cNvPr id="2" name="Picture 1">
            <a:extLst>
              <a:ext uri="{FF2B5EF4-FFF2-40B4-BE49-F238E27FC236}">
                <a16:creationId xmlns:a16="http://schemas.microsoft.com/office/drawing/2014/main" id="{3DD8CEDC-C9E6-9B47-9540-403AE74C33F3}"/>
              </a:ext>
            </a:extLst>
          </p:cNvPr>
          <p:cNvPicPr>
            <a:picLocks noChangeAspect="1"/>
          </p:cNvPicPr>
          <p:nvPr/>
        </p:nvPicPr>
        <p:blipFill>
          <a:blip r:embed="rId3"/>
          <a:srcRect/>
          <a:stretch/>
        </p:blipFill>
        <p:spPr>
          <a:xfrm>
            <a:off x="1931694" y="1119727"/>
            <a:ext cx="5365504" cy="3228716"/>
          </a:xfrm>
          <a:prstGeom prst="rect">
            <a:avLst/>
          </a:prstGeom>
        </p:spPr>
      </p:pic>
      <p:sp>
        <p:nvSpPr>
          <p:cNvPr id="3" name="Rectangle 2">
            <a:extLst>
              <a:ext uri="{FF2B5EF4-FFF2-40B4-BE49-F238E27FC236}">
                <a16:creationId xmlns:a16="http://schemas.microsoft.com/office/drawing/2014/main" id="{FADD2A18-EAE9-8F4B-A83E-F52ADCC9C382}"/>
              </a:ext>
            </a:extLst>
          </p:cNvPr>
          <p:cNvSpPr/>
          <p:nvPr/>
        </p:nvSpPr>
        <p:spPr>
          <a:xfrm>
            <a:off x="3151177" y="4587650"/>
            <a:ext cx="4432624" cy="300082"/>
          </a:xfrm>
          <a:prstGeom prst="rect">
            <a:avLst/>
          </a:prstGeom>
        </p:spPr>
        <p:txBody>
          <a:bodyPr wrap="none">
            <a:spAutoFit/>
          </a:bodyPr>
          <a:lstStyle/>
          <a:p>
            <a:pPr defTabSz="685800"/>
            <a:r>
              <a:rPr lang="en-US" dirty="0">
                <a:solidFill>
                  <a:srgbClr val="FFFFFF"/>
                </a:solidFill>
              </a:rPr>
              <a:t>https://www.ibm.com/cloud/cloud-pak-for-integration</a:t>
            </a:r>
            <a:endParaRPr lang="en-US" dirty="0">
              <a:solidFill>
                <a:srgbClr val="FFFFFF"/>
              </a:solidFill>
              <a:latin typeface="IBM Plex Sans"/>
            </a:endParaRPr>
          </a:p>
        </p:txBody>
      </p:sp>
      <p:sp>
        <p:nvSpPr>
          <p:cNvPr id="8" name="Rounded Rectangle 7">
            <a:extLst>
              <a:ext uri="{FF2B5EF4-FFF2-40B4-BE49-F238E27FC236}">
                <a16:creationId xmlns:a16="http://schemas.microsoft.com/office/drawing/2014/main" id="{96655117-E4F9-B644-B7CB-3D1725BFEC0D}"/>
              </a:ext>
            </a:extLst>
          </p:cNvPr>
          <p:cNvSpPr/>
          <p:nvPr/>
        </p:nvSpPr>
        <p:spPr>
          <a:xfrm>
            <a:off x="3390900" y="2651760"/>
            <a:ext cx="1287780" cy="899160"/>
          </a:xfrm>
          <a:prstGeom prst="roundRect">
            <a:avLst/>
          </a:prstGeom>
          <a:ln w="66675">
            <a:solidFill>
              <a:schemeClr val="accent1">
                <a:lumMod val="50000"/>
              </a:schemeClr>
            </a:solidFill>
            <a:prstDash val="sysDot"/>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4" name="Rectangle 3">
            <a:extLst>
              <a:ext uri="{FF2B5EF4-FFF2-40B4-BE49-F238E27FC236}">
                <a16:creationId xmlns:a16="http://schemas.microsoft.com/office/drawing/2014/main" id="{D2C89E33-918A-9B4D-9BE5-1651C37098D9}"/>
              </a:ext>
            </a:extLst>
          </p:cNvPr>
          <p:cNvSpPr/>
          <p:nvPr/>
        </p:nvSpPr>
        <p:spPr>
          <a:xfrm>
            <a:off x="216801" y="4613813"/>
            <a:ext cx="2335899" cy="272415"/>
          </a:xfrm>
          <a:prstGeom prst="rect">
            <a:avLst/>
          </a:prstGeom>
          <a:solidFill>
            <a:schemeClr val="accent1">
              <a:lumMod val="7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TextBox 5">
            <a:extLst>
              <a:ext uri="{FF2B5EF4-FFF2-40B4-BE49-F238E27FC236}">
                <a16:creationId xmlns:a16="http://schemas.microsoft.com/office/drawing/2014/main" id="{B8A90C18-91EF-9046-BBD0-EAE5C7201ACB}"/>
              </a:ext>
            </a:extLst>
          </p:cNvPr>
          <p:cNvSpPr txBox="1"/>
          <p:nvPr/>
        </p:nvSpPr>
        <p:spPr>
          <a:xfrm>
            <a:off x="216801" y="4648306"/>
            <a:ext cx="2725760" cy="230832"/>
          </a:xfrm>
          <a:prstGeom prst="rect">
            <a:avLst/>
          </a:prstGeom>
          <a:noFill/>
        </p:spPr>
        <p:txBody>
          <a:bodyPr wrap="square" rtlCol="0">
            <a:spAutoFit/>
          </a:bodyPr>
          <a:lstStyle/>
          <a:p>
            <a:r>
              <a:rPr lang="en-US" sz="900" b="1" dirty="0">
                <a:solidFill>
                  <a:schemeClr val="bg1"/>
                </a:solidFill>
                <a:latin typeface="IBM Plex Sans" panose="020B0503050203000203" pitchFamily="34" charset="77"/>
              </a:rPr>
              <a:t>Integration Technical Conference 2020</a:t>
            </a:r>
          </a:p>
        </p:txBody>
      </p:sp>
    </p:spTree>
    <p:extLst>
      <p:ext uri="{BB962C8B-B14F-4D97-AF65-F5344CB8AC3E}">
        <p14:creationId xmlns:p14="http://schemas.microsoft.com/office/powerpoint/2010/main" val="1667320101"/>
      </p:ext>
    </p:extLst>
  </p:cSld>
  <p:clrMapOvr>
    <a:masterClrMapping/>
  </p:clrMapOvr>
  <mc:AlternateContent xmlns:mc="http://schemas.openxmlformats.org/markup-compatibility/2006" xmlns:p159="http://schemas.microsoft.com/office/powerpoint/2015/09/main">
    <mc:Choice Requires="p159">
      <p:transition spd="slow" advClick="0">
        <p159:morph option="byObject"/>
      </p:transition>
    </mc:Choice>
    <mc:Fallback xmlns="">
      <p:transition spd="slow" advClick="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2C606A-050E-834D-A41C-62DBA3563A25}"/>
              </a:ext>
            </a:extLst>
          </p:cNvPr>
          <p:cNvPicPr>
            <a:picLocks noChangeAspect="1"/>
          </p:cNvPicPr>
          <p:nvPr/>
        </p:nvPicPr>
        <p:blipFill>
          <a:blip r:embed="rId3"/>
          <a:stretch>
            <a:fillRect/>
          </a:stretch>
        </p:blipFill>
        <p:spPr>
          <a:xfrm>
            <a:off x="0" y="27165"/>
            <a:ext cx="9144000" cy="508917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46</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6" name="Rounded Rectangle 5">
            <a:extLst>
              <a:ext uri="{FF2B5EF4-FFF2-40B4-BE49-F238E27FC236}">
                <a16:creationId xmlns:a16="http://schemas.microsoft.com/office/drawing/2014/main" id="{C802C581-33BF-7248-A17E-262C72CD55D0}"/>
              </a:ext>
            </a:extLst>
          </p:cNvPr>
          <p:cNvSpPr/>
          <p:nvPr/>
        </p:nvSpPr>
        <p:spPr>
          <a:xfrm>
            <a:off x="476464" y="2022962"/>
            <a:ext cx="8438936" cy="27774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F69CB160-BB89-BC43-A7B9-339525BB2805}"/>
              </a:ext>
            </a:extLst>
          </p:cNvPr>
          <p:cNvSpPr/>
          <p:nvPr/>
        </p:nvSpPr>
        <p:spPr>
          <a:xfrm>
            <a:off x="6967218" y="27165"/>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
        <p:nvSpPr>
          <p:cNvPr id="8" name="Rounded Rectangle 7">
            <a:extLst>
              <a:ext uri="{FF2B5EF4-FFF2-40B4-BE49-F238E27FC236}">
                <a16:creationId xmlns:a16="http://schemas.microsoft.com/office/drawing/2014/main" id="{A518FFDE-694C-9649-98FC-CE3AC9CFA915}"/>
              </a:ext>
            </a:extLst>
          </p:cNvPr>
          <p:cNvSpPr/>
          <p:nvPr/>
        </p:nvSpPr>
        <p:spPr>
          <a:xfrm>
            <a:off x="1725805" y="1026122"/>
            <a:ext cx="890395" cy="27774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CF4A113A-468B-B245-95B3-F2CCD3A5045B}"/>
              </a:ext>
            </a:extLst>
          </p:cNvPr>
          <p:cNvSpPr/>
          <p:nvPr/>
        </p:nvSpPr>
        <p:spPr bwMode="auto">
          <a:xfrm>
            <a:off x="661428" y="3021505"/>
            <a:ext cx="2471239" cy="653027"/>
          </a:xfrm>
          <a:prstGeom prst="wedgeRoundRectCallout">
            <a:avLst>
              <a:gd name="adj1" fmla="val 95751"/>
              <a:gd name="adj2" fmla="val -17957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1"/>
                </a:solidFill>
                <a:latin typeface="IBM Plex Sans" panose="020B0503050203000203" pitchFamily="34" charset="0"/>
              </a:rPr>
              <a:t>We now use configurations which can be edited right in the UI</a:t>
            </a:r>
            <a:endParaRPr kumimoji="0" lang="en-US" sz="14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Tree>
    <p:extLst>
      <p:ext uri="{BB962C8B-B14F-4D97-AF65-F5344CB8AC3E}">
        <p14:creationId xmlns:p14="http://schemas.microsoft.com/office/powerpoint/2010/main" val="1011772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CE8EE0-2FAB-9546-A41B-41FC699F0A5E}"/>
              </a:ext>
            </a:extLst>
          </p:cNvPr>
          <p:cNvPicPr>
            <a:picLocks noChangeAspect="1"/>
          </p:cNvPicPr>
          <p:nvPr/>
        </p:nvPicPr>
        <p:blipFill>
          <a:blip r:embed="rId3"/>
          <a:stretch>
            <a:fillRect/>
          </a:stretch>
        </p:blipFill>
        <p:spPr>
          <a:xfrm>
            <a:off x="0" y="35098"/>
            <a:ext cx="9144000" cy="5073304"/>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47</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6" name="Rounded Rectangle 5">
            <a:extLst>
              <a:ext uri="{FF2B5EF4-FFF2-40B4-BE49-F238E27FC236}">
                <a16:creationId xmlns:a16="http://schemas.microsoft.com/office/drawing/2014/main" id="{C802C581-33BF-7248-A17E-262C72CD55D0}"/>
              </a:ext>
            </a:extLst>
          </p:cNvPr>
          <p:cNvSpPr/>
          <p:nvPr/>
        </p:nvSpPr>
        <p:spPr>
          <a:xfrm>
            <a:off x="5632704" y="656585"/>
            <a:ext cx="3282696" cy="404119"/>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ounded Rectangle 6">
            <a:extLst>
              <a:ext uri="{FF2B5EF4-FFF2-40B4-BE49-F238E27FC236}">
                <a16:creationId xmlns:a16="http://schemas.microsoft.com/office/drawing/2014/main" id="{1E03D52C-713C-0B4B-A453-814A51C91190}"/>
              </a:ext>
            </a:extLst>
          </p:cNvPr>
          <p:cNvSpPr/>
          <p:nvPr/>
        </p:nvSpPr>
        <p:spPr>
          <a:xfrm>
            <a:off x="5614416" y="2767584"/>
            <a:ext cx="3282696" cy="205889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ounded Rectangular Callout 7">
            <a:extLst>
              <a:ext uri="{FF2B5EF4-FFF2-40B4-BE49-F238E27FC236}">
                <a16:creationId xmlns:a16="http://schemas.microsoft.com/office/drawing/2014/main" id="{23C4CE69-9CF6-9949-91D1-C62BEED682E7}"/>
              </a:ext>
            </a:extLst>
          </p:cNvPr>
          <p:cNvSpPr/>
          <p:nvPr/>
        </p:nvSpPr>
        <p:spPr bwMode="auto">
          <a:xfrm>
            <a:off x="778933" y="3021505"/>
            <a:ext cx="2353734" cy="712295"/>
          </a:xfrm>
          <a:prstGeom prst="wedgeRoundRectCallout">
            <a:avLst>
              <a:gd name="adj1" fmla="val 157763"/>
              <a:gd name="adj2" fmla="val 6806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1"/>
                </a:solidFill>
                <a:latin typeface="IBM Plex Sans" panose="020B0503050203000203" pitchFamily="34" charset="0"/>
              </a:rPr>
              <a:t>Select your connectors and add the connection details</a:t>
            </a:r>
            <a:endParaRPr kumimoji="0" lang="en-US" sz="14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
        <p:nvSpPr>
          <p:cNvPr id="10" name="Rectangle 9">
            <a:extLst>
              <a:ext uri="{FF2B5EF4-FFF2-40B4-BE49-F238E27FC236}">
                <a16:creationId xmlns:a16="http://schemas.microsoft.com/office/drawing/2014/main" id="{3BE0841E-4B59-D34A-9E08-11A770633D0F}"/>
              </a:ext>
            </a:extLst>
          </p:cNvPr>
          <p:cNvSpPr/>
          <p:nvPr/>
        </p:nvSpPr>
        <p:spPr>
          <a:xfrm>
            <a:off x="6967218" y="27165"/>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Tree>
    <p:extLst>
      <p:ext uri="{BB962C8B-B14F-4D97-AF65-F5344CB8AC3E}">
        <p14:creationId xmlns:p14="http://schemas.microsoft.com/office/powerpoint/2010/main" val="2311291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2C606A-050E-834D-A41C-62DBA3563A25}"/>
              </a:ext>
            </a:extLst>
          </p:cNvPr>
          <p:cNvPicPr>
            <a:picLocks noChangeAspect="1"/>
          </p:cNvPicPr>
          <p:nvPr/>
        </p:nvPicPr>
        <p:blipFill>
          <a:blip r:embed="rId3"/>
          <a:stretch>
            <a:fillRect/>
          </a:stretch>
        </p:blipFill>
        <p:spPr>
          <a:xfrm>
            <a:off x="0" y="27165"/>
            <a:ext cx="9144000" cy="508917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48</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6" name="Rounded Rectangle 5">
            <a:extLst>
              <a:ext uri="{FF2B5EF4-FFF2-40B4-BE49-F238E27FC236}">
                <a16:creationId xmlns:a16="http://schemas.microsoft.com/office/drawing/2014/main" id="{C802C581-33BF-7248-A17E-262C72CD55D0}"/>
              </a:ext>
            </a:extLst>
          </p:cNvPr>
          <p:cNvSpPr/>
          <p:nvPr/>
        </p:nvSpPr>
        <p:spPr>
          <a:xfrm>
            <a:off x="476464" y="2302658"/>
            <a:ext cx="4239469" cy="269092"/>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F69CB160-BB89-BC43-A7B9-339525BB2805}"/>
              </a:ext>
            </a:extLst>
          </p:cNvPr>
          <p:cNvSpPr/>
          <p:nvPr/>
        </p:nvSpPr>
        <p:spPr>
          <a:xfrm>
            <a:off x="6967218" y="27165"/>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
        <p:nvSpPr>
          <p:cNvPr id="8" name="Rounded Rectangle 7">
            <a:extLst>
              <a:ext uri="{FF2B5EF4-FFF2-40B4-BE49-F238E27FC236}">
                <a16:creationId xmlns:a16="http://schemas.microsoft.com/office/drawing/2014/main" id="{A518FFDE-694C-9649-98FC-CE3AC9CFA915}"/>
              </a:ext>
            </a:extLst>
          </p:cNvPr>
          <p:cNvSpPr/>
          <p:nvPr/>
        </p:nvSpPr>
        <p:spPr>
          <a:xfrm>
            <a:off x="1725805" y="1026122"/>
            <a:ext cx="890395" cy="27774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CF4A113A-468B-B245-95B3-F2CCD3A5045B}"/>
              </a:ext>
            </a:extLst>
          </p:cNvPr>
          <p:cNvSpPr/>
          <p:nvPr/>
        </p:nvSpPr>
        <p:spPr bwMode="auto">
          <a:xfrm>
            <a:off x="4495980" y="3244026"/>
            <a:ext cx="1938688" cy="653027"/>
          </a:xfrm>
          <a:prstGeom prst="wedgeRoundRectCallout">
            <a:avLst>
              <a:gd name="adj1" fmla="val -178992"/>
              <a:gd name="adj2" fmla="val -173089"/>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IBM Plex Sans" panose="020B0503050203000203" pitchFamily="34" charset="0"/>
              </a:rPr>
              <a:t>You </a:t>
            </a:r>
            <a:r>
              <a:rPr lang="en-US" sz="1400" dirty="0">
                <a:solidFill>
                  <a:schemeClr val="bg1"/>
                </a:solidFill>
                <a:latin typeface="IBM Plex Sans" panose="020B0503050203000203" pitchFamily="34" charset="0"/>
              </a:rPr>
              <a:t>can now use the same accounts you set up in designer!</a:t>
            </a:r>
            <a:endParaRPr kumimoji="0" lang="en-US" sz="1400" b="0" i="0" u="none" strike="noStrike" kern="1200" cap="none" spc="0" normalizeH="0" baseline="0" noProof="0" dirty="0">
              <a:ln>
                <a:noFill/>
              </a:ln>
              <a:solidFill>
                <a:schemeClr val="bg1"/>
              </a:solidFill>
              <a:effectLst/>
              <a:uLnTx/>
              <a:uFillTx/>
              <a:latin typeface="IBM Plex Sans" panose="020B0503050203000203" pitchFamily="34" charset="0"/>
            </a:endParaRPr>
          </a:p>
        </p:txBody>
      </p:sp>
    </p:spTree>
    <p:extLst>
      <p:ext uri="{BB962C8B-B14F-4D97-AF65-F5344CB8AC3E}">
        <p14:creationId xmlns:p14="http://schemas.microsoft.com/office/powerpoint/2010/main" val="3895800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2C606A-050E-834D-A41C-62DBA3563A25}"/>
              </a:ext>
            </a:extLst>
          </p:cNvPr>
          <p:cNvPicPr>
            <a:picLocks noChangeAspect="1"/>
          </p:cNvPicPr>
          <p:nvPr/>
        </p:nvPicPr>
        <p:blipFill>
          <a:blip r:embed="rId3"/>
          <a:stretch>
            <a:fillRect/>
          </a:stretch>
        </p:blipFill>
        <p:spPr>
          <a:xfrm>
            <a:off x="0" y="32227"/>
            <a:ext cx="9144000" cy="508917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49</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6" name="Rounded Rectangle 5">
            <a:extLst>
              <a:ext uri="{FF2B5EF4-FFF2-40B4-BE49-F238E27FC236}">
                <a16:creationId xmlns:a16="http://schemas.microsoft.com/office/drawing/2014/main" id="{C802C581-33BF-7248-A17E-262C72CD55D0}"/>
              </a:ext>
            </a:extLst>
          </p:cNvPr>
          <p:cNvSpPr/>
          <p:nvPr/>
        </p:nvSpPr>
        <p:spPr>
          <a:xfrm>
            <a:off x="476464" y="2302658"/>
            <a:ext cx="1775669" cy="2091542"/>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F69CB160-BB89-BC43-A7B9-339525BB2805}"/>
              </a:ext>
            </a:extLst>
          </p:cNvPr>
          <p:cNvSpPr/>
          <p:nvPr/>
        </p:nvSpPr>
        <p:spPr>
          <a:xfrm>
            <a:off x="6967218" y="27165"/>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
        <p:nvSpPr>
          <p:cNvPr id="8" name="Rounded Rectangle 7">
            <a:extLst>
              <a:ext uri="{FF2B5EF4-FFF2-40B4-BE49-F238E27FC236}">
                <a16:creationId xmlns:a16="http://schemas.microsoft.com/office/drawing/2014/main" id="{A518FFDE-694C-9649-98FC-CE3AC9CFA915}"/>
              </a:ext>
            </a:extLst>
          </p:cNvPr>
          <p:cNvSpPr/>
          <p:nvPr/>
        </p:nvSpPr>
        <p:spPr>
          <a:xfrm>
            <a:off x="1725805" y="1026122"/>
            <a:ext cx="890395" cy="27774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CF4A113A-468B-B245-95B3-F2CCD3A5045B}"/>
              </a:ext>
            </a:extLst>
          </p:cNvPr>
          <p:cNvSpPr/>
          <p:nvPr/>
        </p:nvSpPr>
        <p:spPr bwMode="auto">
          <a:xfrm>
            <a:off x="6116921" y="2359482"/>
            <a:ext cx="1938688" cy="653027"/>
          </a:xfrm>
          <a:prstGeom prst="wedgeRoundRectCallout">
            <a:avLst>
              <a:gd name="adj1" fmla="val -81167"/>
              <a:gd name="adj2" fmla="val 4343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IBM Plex Sans" panose="020B0503050203000203" pitchFamily="34" charset="0"/>
              </a:rPr>
              <a:t>And not just connector credentials</a:t>
            </a:r>
          </a:p>
        </p:txBody>
      </p:sp>
      <p:sp>
        <p:nvSpPr>
          <p:cNvPr id="10" name="Rounded Rectangle 9">
            <a:extLst>
              <a:ext uri="{FF2B5EF4-FFF2-40B4-BE49-F238E27FC236}">
                <a16:creationId xmlns:a16="http://schemas.microsoft.com/office/drawing/2014/main" id="{50283F84-9BAE-8549-96F5-BD1B791D60A0}"/>
              </a:ext>
            </a:extLst>
          </p:cNvPr>
          <p:cNvSpPr/>
          <p:nvPr/>
        </p:nvSpPr>
        <p:spPr>
          <a:xfrm>
            <a:off x="4080197" y="2803518"/>
            <a:ext cx="1406203" cy="1590682"/>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31098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it goes without saying:</a:t>
            </a:r>
          </a:p>
        </p:txBody>
      </p:sp>
      <p:sp>
        <p:nvSpPr>
          <p:cNvPr id="3" name="Slide Number Placeholder 2"/>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6" name="Footer Placeholder 5"/>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Think 2019 / Deploy App Connect V11 Agile / Feb 14, 2019 / © 2019 IBM Corporation</a:t>
            </a:r>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5" name="Text Placeholder 4"/>
          <p:cNvSpPr>
            <a:spLocks noGrp="1"/>
          </p:cNvSpPr>
          <p:nvPr>
            <p:ph type="body" sz="quarter" idx="12"/>
          </p:nvPr>
        </p:nvSpPr>
        <p:spPr/>
        <p:txBody>
          <a:bodyPr/>
          <a:lstStyle/>
          <a:p>
            <a:r>
              <a:rPr lang="en-US" sz="4400" dirty="0"/>
              <a:t>“We want all our existing IIB integrations to be migrated ASAP”</a:t>
            </a:r>
          </a:p>
        </p:txBody>
      </p:sp>
      <p:pic>
        <p:nvPicPr>
          <p:cNvPr id="11" name="Picture Placeholder 10"/>
          <p:cNvPicPr>
            <a:picLocks noGrp="1" noChangeAspect="1"/>
          </p:cNvPicPr>
          <p:nvPr>
            <p:ph type="pic" sz="quarter" idx="13"/>
          </p:nvPr>
        </p:nvPicPr>
        <p:blipFill>
          <a:blip r:embed="rId3">
            <a:extLst>
              <a:ext uri="{28A0092B-C50C-407E-A947-70E740481C1C}">
                <a14:useLocalDpi xmlns:a14="http://schemas.microsoft.com/office/drawing/2010/main"/>
              </a:ext>
            </a:extLst>
          </a:blip>
          <a:stretch>
            <a:fillRect/>
          </a:stretch>
        </p:blipFill>
        <p:spPr>
          <a:xfrm>
            <a:off x="4572677" y="0"/>
            <a:ext cx="4570645" cy="5143499"/>
          </a:xfrm>
        </p:spPr>
      </p:pic>
      <p:pic>
        <p:nvPicPr>
          <p:cNvPr id="8" name="Picture 7">
            <a:extLst>
              <a:ext uri="{FF2B5EF4-FFF2-40B4-BE49-F238E27FC236}">
                <a16:creationId xmlns:a16="http://schemas.microsoft.com/office/drawing/2014/main" id="{A4720C37-710D-294A-A217-DE4BE3842048}"/>
              </a:ext>
            </a:extLst>
          </p:cNvPr>
          <p:cNvPicPr>
            <a:picLocks noChangeAspect="1"/>
          </p:cNvPicPr>
          <p:nvPr/>
        </p:nvPicPr>
        <p:blipFill>
          <a:blip r:embed="rId4"/>
          <a:stretch>
            <a:fillRect/>
          </a:stretch>
        </p:blipFill>
        <p:spPr>
          <a:xfrm>
            <a:off x="150778" y="4748019"/>
            <a:ext cx="3054648" cy="294081"/>
          </a:xfrm>
          <a:prstGeom prst="rect">
            <a:avLst/>
          </a:prstGeom>
          <a:ln w="53975">
            <a:noFill/>
          </a:ln>
          <a:effectLst/>
        </p:spPr>
      </p:pic>
    </p:spTree>
    <p:extLst>
      <p:ext uri="{BB962C8B-B14F-4D97-AF65-F5344CB8AC3E}">
        <p14:creationId xmlns:p14="http://schemas.microsoft.com/office/powerpoint/2010/main" val="2120019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pPr marL="114302" indent="-114302"/>
            <a:r>
              <a:rPr lang="en-US" dirty="0">
                <a:solidFill>
                  <a:srgbClr val="FFFFFF"/>
                </a:solidFill>
              </a:rPr>
              <a:t>“Design is a plan for arranging </a:t>
            </a:r>
            <a:br>
              <a:rPr lang="en-US" dirty="0">
                <a:solidFill>
                  <a:srgbClr val="FFFFFF"/>
                </a:solidFill>
              </a:rPr>
            </a:br>
            <a:r>
              <a:rPr lang="en-US" dirty="0">
                <a:solidFill>
                  <a:srgbClr val="FFFFFF"/>
                </a:solidFill>
              </a:rPr>
              <a:t>elements in such a way as best to accomplish a particular purpose.”</a:t>
            </a:r>
            <a:br>
              <a:rPr lang="en-US" dirty="0">
                <a:solidFill>
                  <a:srgbClr val="FFFFFF"/>
                </a:solidFill>
              </a:rPr>
            </a:br>
            <a:br>
              <a:rPr lang="en-US" dirty="0">
                <a:solidFill>
                  <a:srgbClr val="FFFFFF"/>
                </a:solidFill>
              </a:rPr>
            </a:br>
            <a:r>
              <a:rPr lang="en-US" sz="1400" b="1" dirty="0">
                <a:solidFill>
                  <a:srgbClr val="FFFFFF"/>
                </a:solidFill>
              </a:rPr>
              <a:t>Charles Eames</a:t>
            </a:r>
            <a:br>
              <a:rPr lang="en-US" sz="1400" b="1" dirty="0">
                <a:solidFill>
                  <a:srgbClr val="FFFFFF"/>
                </a:solidFill>
              </a:rPr>
            </a:br>
            <a:r>
              <a:rPr lang="en-US" sz="1400" i="1" dirty="0">
                <a:solidFill>
                  <a:srgbClr val="FFFFFF"/>
                </a:solidFill>
              </a:rPr>
              <a:t>The Information Machine, 1964</a:t>
            </a:r>
            <a:endParaRPr lang="en-US" i="1" dirty="0"/>
          </a:p>
        </p:txBody>
      </p:sp>
      <p:sp>
        <p:nvSpPr>
          <p:cNvPr id="4" name="Slide Number Placeholde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50</a:t>
            </a:fld>
            <a:endParaRPr kumimoji="0" lang="en-US" sz="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5" name="Footer Placeholder">
            <a:extLst>
              <a:ext uri="{FF2B5EF4-FFF2-40B4-BE49-F238E27FC236}">
                <a16:creationId xmlns:a16="http://schemas.microsoft.com/office/drawing/2014/main" id="{A74B00BD-52C2-4C4E-AAB7-091FB0BEDC7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FFFFFF"/>
                </a:solidFill>
                <a:effectLst/>
                <a:uLnTx/>
                <a:uFillTx/>
                <a:latin typeface="IBM Plex Sans"/>
                <a:ea typeface="+mn-ea"/>
                <a:cs typeface="+mn-cs"/>
              </a:rPr>
              <a:t>TechCon</a:t>
            </a:r>
            <a:r>
              <a:rPr kumimoji="0" lang="en-US" sz="600" b="0" i="0" u="none" strike="noStrike" kern="1200" cap="none" spc="0" normalizeH="0" baseline="0" noProof="0" dirty="0">
                <a:ln>
                  <a:noFill/>
                </a:ln>
                <a:solidFill>
                  <a:srgbClr val="FFFFFF"/>
                </a:solidFill>
                <a:effectLst/>
                <a:uLnTx/>
                <a:uFillTx/>
                <a:latin typeface="IBM Plex Sans"/>
                <a:ea typeface="+mn-ea"/>
                <a:cs typeface="+mn-cs"/>
              </a:rPr>
              <a:t> 2020 / © 2020 IBM Corporation</a:t>
            </a:r>
          </a:p>
        </p:txBody>
      </p:sp>
    </p:spTree>
    <p:extLst>
      <p:ext uri="{BB962C8B-B14F-4D97-AF65-F5344CB8AC3E}">
        <p14:creationId xmlns:p14="http://schemas.microsoft.com/office/powerpoint/2010/main" val="2336477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pPr marL="114302" indent="-114302"/>
            <a:r>
              <a:rPr lang="en-US" dirty="0">
                <a:solidFill>
                  <a:srgbClr val="FFFFFF"/>
                </a:solidFill>
              </a:rPr>
              <a:t>“Design is a plan for arranging </a:t>
            </a:r>
            <a:br>
              <a:rPr lang="en-US" dirty="0">
                <a:solidFill>
                  <a:srgbClr val="FFFFFF"/>
                </a:solidFill>
              </a:rPr>
            </a:br>
            <a:r>
              <a:rPr lang="en-US" dirty="0">
                <a:solidFill>
                  <a:srgbClr val="FFFFFF"/>
                </a:solidFill>
              </a:rPr>
              <a:t>elements in such a way as best to accomplish a particular purpose.”</a:t>
            </a:r>
            <a:br>
              <a:rPr lang="en-US" dirty="0">
                <a:solidFill>
                  <a:srgbClr val="FFFFFF"/>
                </a:solidFill>
              </a:rPr>
            </a:br>
            <a:br>
              <a:rPr lang="en-US" dirty="0">
                <a:solidFill>
                  <a:srgbClr val="FFFFFF"/>
                </a:solidFill>
              </a:rPr>
            </a:br>
            <a:r>
              <a:rPr lang="en-US" sz="1400" b="1" dirty="0">
                <a:solidFill>
                  <a:srgbClr val="FFFFFF"/>
                </a:solidFill>
              </a:rPr>
              <a:t>Charles Eames</a:t>
            </a:r>
            <a:br>
              <a:rPr lang="en-US" sz="1400" b="1" dirty="0">
                <a:solidFill>
                  <a:srgbClr val="FFFFFF"/>
                </a:solidFill>
              </a:rPr>
            </a:br>
            <a:r>
              <a:rPr lang="en-US" sz="1400" i="1" dirty="0">
                <a:solidFill>
                  <a:srgbClr val="FFFFFF"/>
                </a:solidFill>
              </a:rPr>
              <a:t>The Information Machine, 1964</a:t>
            </a:r>
            <a:endParaRPr lang="en-US" i="1" dirty="0"/>
          </a:p>
        </p:txBody>
      </p:sp>
      <p:sp>
        <p:nvSpPr>
          <p:cNvPr id="4" name="Slide Number Placeholde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51</a:t>
            </a:fld>
            <a:endParaRPr kumimoji="0" lang="en-US" sz="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5" name="Footer Placeholder">
            <a:extLst>
              <a:ext uri="{FF2B5EF4-FFF2-40B4-BE49-F238E27FC236}">
                <a16:creationId xmlns:a16="http://schemas.microsoft.com/office/drawing/2014/main" id="{A74B00BD-52C2-4C4E-AAB7-091FB0BEDC7F}"/>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FFFFFF"/>
                </a:solidFill>
                <a:effectLst/>
                <a:uLnTx/>
                <a:uFillTx/>
                <a:latin typeface="IBM Plex Sans"/>
                <a:ea typeface="+mn-ea"/>
                <a:cs typeface="+mn-cs"/>
              </a:rPr>
              <a:t>TechCon</a:t>
            </a:r>
            <a:r>
              <a:rPr kumimoji="0" lang="en-US" sz="600" b="0" i="0" u="none" strike="noStrike" kern="1200" cap="none" spc="0" normalizeH="0" baseline="0" noProof="0" dirty="0">
                <a:ln>
                  <a:noFill/>
                </a:ln>
                <a:solidFill>
                  <a:srgbClr val="FFFFFF"/>
                </a:solidFill>
                <a:effectLst/>
                <a:uLnTx/>
                <a:uFillTx/>
                <a:latin typeface="IBM Plex Sans"/>
                <a:ea typeface="+mn-ea"/>
                <a:cs typeface="+mn-cs"/>
              </a:rPr>
              <a:t> 2020 / © 2020 IBM Corporation</a:t>
            </a:r>
          </a:p>
        </p:txBody>
      </p:sp>
      <p:sp>
        <p:nvSpPr>
          <p:cNvPr id="3" name="Rounded Rectangular Callout 2">
            <a:extLst>
              <a:ext uri="{FF2B5EF4-FFF2-40B4-BE49-F238E27FC236}">
                <a16:creationId xmlns:a16="http://schemas.microsoft.com/office/drawing/2014/main" id="{E081D91A-7404-BB46-B738-D393DDE7DAE2}"/>
              </a:ext>
            </a:extLst>
          </p:cNvPr>
          <p:cNvSpPr/>
          <p:nvPr/>
        </p:nvSpPr>
        <p:spPr bwMode="auto">
          <a:xfrm>
            <a:off x="3582311" y="1740360"/>
            <a:ext cx="2984360" cy="760793"/>
          </a:xfrm>
          <a:prstGeom prst="wedgeRoundRectCallout">
            <a:avLst>
              <a:gd name="adj1" fmla="val -61455"/>
              <a:gd name="adj2" fmla="val -103734"/>
              <a:gd name="adj3" fmla="val 16667"/>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This is straight out of the conference template:</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 didn’t change a word..</a:t>
            </a:r>
          </a:p>
        </p:txBody>
      </p:sp>
      <p:sp>
        <p:nvSpPr>
          <p:cNvPr id="6" name="Rounded Rectangular Callout 5">
            <a:extLst>
              <a:ext uri="{FF2B5EF4-FFF2-40B4-BE49-F238E27FC236}">
                <a16:creationId xmlns:a16="http://schemas.microsoft.com/office/drawing/2014/main" id="{C71C71F0-535B-F943-967E-4DF95F126A20}"/>
              </a:ext>
            </a:extLst>
          </p:cNvPr>
          <p:cNvSpPr/>
          <p:nvPr/>
        </p:nvSpPr>
        <p:spPr bwMode="auto">
          <a:xfrm>
            <a:off x="603339" y="3108371"/>
            <a:ext cx="7579196" cy="1100063"/>
          </a:xfrm>
          <a:prstGeom prst="wedgeRoundRectCallout">
            <a:avLst>
              <a:gd name="adj1" fmla="val -6934"/>
              <a:gd name="adj2" fmla="val -41871"/>
              <a:gd name="adj3" fmla="val 16667"/>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2000" dirty="0">
                <a:solidFill>
                  <a:srgbClr val="000000"/>
                </a:solidFill>
                <a:latin typeface="IBM Plex Sans" panose="020B0503050203000203" pitchFamily="34" charset="0"/>
              </a:rPr>
              <a:t>For Cloud </a:t>
            </a:r>
            <a:r>
              <a:rPr lang="en-US" sz="2000" dirty="0" err="1">
                <a:solidFill>
                  <a:srgbClr val="000000"/>
                </a:solidFill>
                <a:latin typeface="IBM Plex Sans" panose="020B0503050203000203" pitchFamily="34" charset="0"/>
              </a:rPr>
              <a:t>Paks</a:t>
            </a:r>
            <a:r>
              <a:rPr lang="en-US" sz="2000" dirty="0">
                <a:solidFill>
                  <a:srgbClr val="000000"/>
                </a:solidFill>
                <a:latin typeface="IBM Plex Sans" panose="020B0503050203000203" pitchFamily="34" charset="0"/>
              </a:rPr>
              <a:t> / Kubernetes / OpenShift:</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lang="en-US" sz="2000" dirty="0">
                <a:solidFill>
                  <a:srgbClr val="000000"/>
                </a:solidFill>
                <a:latin typeface="IBM Plex Sans" panose="020B0503050203000203" pitchFamily="34" charset="0"/>
              </a:rPr>
              <a:t>“Make it look like this”, not “Please perform these steps”</a:t>
            </a:r>
            <a:endParaRPr kumimoji="0" lang="en-US" sz="20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7934225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7770BF-E728-6845-BBF9-715182CE746C}"/>
              </a:ext>
            </a:extLst>
          </p:cNvPr>
          <p:cNvPicPr>
            <a:picLocks noChangeAspect="1"/>
          </p:cNvPicPr>
          <p:nvPr/>
        </p:nvPicPr>
        <p:blipFill>
          <a:blip r:embed="rId3"/>
          <a:stretch>
            <a:fillRect/>
          </a:stretch>
        </p:blipFill>
        <p:spPr>
          <a:xfrm>
            <a:off x="13838" y="0"/>
            <a:ext cx="9116324"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52</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6" name="Picture 5">
            <a:extLst>
              <a:ext uri="{FF2B5EF4-FFF2-40B4-BE49-F238E27FC236}">
                <a16:creationId xmlns:a16="http://schemas.microsoft.com/office/drawing/2014/main" id="{33C894F2-3280-0A42-A292-207CD2292B10}"/>
              </a:ext>
            </a:extLst>
          </p:cNvPr>
          <p:cNvPicPr>
            <a:picLocks noChangeAspect="1"/>
          </p:cNvPicPr>
          <p:nvPr/>
        </p:nvPicPr>
        <p:blipFill>
          <a:blip r:embed="rId4"/>
          <a:stretch>
            <a:fillRect/>
          </a:stretch>
        </p:blipFill>
        <p:spPr>
          <a:xfrm>
            <a:off x="0" y="27476"/>
            <a:ext cx="9144000" cy="5088548"/>
          </a:xfrm>
          <a:prstGeom prst="rect">
            <a:avLst/>
          </a:prstGeom>
        </p:spPr>
      </p:pic>
    </p:spTree>
    <p:extLst>
      <p:ext uri="{BB962C8B-B14F-4D97-AF65-F5344CB8AC3E}">
        <p14:creationId xmlns:p14="http://schemas.microsoft.com/office/powerpoint/2010/main" val="2176934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52CD0B-D018-7F41-B102-3F1FF4FE3907}"/>
              </a:ext>
            </a:extLst>
          </p:cNvPr>
          <p:cNvPicPr>
            <a:picLocks noChangeAspect="1"/>
          </p:cNvPicPr>
          <p:nvPr/>
        </p:nvPicPr>
        <p:blipFill>
          <a:blip r:embed="rId3"/>
          <a:stretch>
            <a:fillRect/>
          </a:stretch>
        </p:blipFill>
        <p:spPr>
          <a:xfrm>
            <a:off x="0" y="33274"/>
            <a:ext cx="9144000" cy="5076951"/>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53</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9" name="Rounded Rectangle 8">
            <a:extLst>
              <a:ext uri="{FF2B5EF4-FFF2-40B4-BE49-F238E27FC236}">
                <a16:creationId xmlns:a16="http://schemas.microsoft.com/office/drawing/2014/main" id="{C6BB14C2-3499-A64F-895F-E5D73BE79570}"/>
              </a:ext>
            </a:extLst>
          </p:cNvPr>
          <p:cNvSpPr/>
          <p:nvPr/>
        </p:nvSpPr>
        <p:spPr>
          <a:xfrm>
            <a:off x="1683887" y="1351821"/>
            <a:ext cx="1249318" cy="227597"/>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ular Callout 9">
            <a:extLst>
              <a:ext uri="{FF2B5EF4-FFF2-40B4-BE49-F238E27FC236}">
                <a16:creationId xmlns:a16="http://schemas.microsoft.com/office/drawing/2014/main" id="{A25554EB-83AC-474E-BFFD-7C6D0C5E4C76}"/>
              </a:ext>
            </a:extLst>
          </p:cNvPr>
          <p:cNvSpPr/>
          <p:nvPr/>
        </p:nvSpPr>
        <p:spPr bwMode="auto">
          <a:xfrm>
            <a:off x="3611787" y="718921"/>
            <a:ext cx="1944951" cy="547171"/>
          </a:xfrm>
          <a:prstGeom prst="wedgeRoundRectCallout">
            <a:avLst>
              <a:gd name="adj1" fmla="val -87356"/>
              <a:gd name="adj2" fmla="val 7505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YAML code are UI are the same information</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327825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BF0C47-BF83-834C-8E1F-688C36033CA2}"/>
              </a:ext>
            </a:extLst>
          </p:cNvPr>
          <p:cNvPicPr>
            <a:picLocks noChangeAspect="1"/>
          </p:cNvPicPr>
          <p:nvPr/>
        </p:nvPicPr>
        <p:blipFill>
          <a:blip r:embed="rId3"/>
          <a:stretch>
            <a:fillRect/>
          </a:stretch>
        </p:blipFill>
        <p:spPr>
          <a:xfrm>
            <a:off x="0" y="17297"/>
            <a:ext cx="9144000" cy="5108906"/>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54</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8" name="Rounded Rectangle 7">
            <a:extLst>
              <a:ext uri="{FF2B5EF4-FFF2-40B4-BE49-F238E27FC236}">
                <a16:creationId xmlns:a16="http://schemas.microsoft.com/office/drawing/2014/main" id="{380641C7-C487-264D-8A47-D949D63F6B5C}"/>
              </a:ext>
            </a:extLst>
          </p:cNvPr>
          <p:cNvSpPr/>
          <p:nvPr/>
        </p:nvSpPr>
        <p:spPr>
          <a:xfrm>
            <a:off x="506475" y="1725282"/>
            <a:ext cx="704807" cy="376650"/>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944348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D680228-8378-2F4A-80D5-68961BA36C7F}"/>
              </a:ext>
            </a:extLst>
          </p:cNvPr>
          <p:cNvSpPr/>
          <p:nvPr/>
        </p:nvSpPr>
        <p:spPr>
          <a:xfrm>
            <a:off x="552605" y="1330037"/>
            <a:ext cx="3001086" cy="3086100"/>
          </a:xfrm>
          <a:prstGeom prst="rect">
            <a:avLst/>
          </a:prstGeom>
        </p:spPr>
        <p:style>
          <a:lnRef idx="1">
            <a:schemeClr val="accent4"/>
          </a:lnRef>
          <a:fillRef idx="3">
            <a:schemeClr val="accent4"/>
          </a:fillRef>
          <a:effectRef idx="2">
            <a:schemeClr val="accent4"/>
          </a:effectRef>
          <a:fontRef idx="minor">
            <a:schemeClr val="lt1"/>
          </a:fontRef>
        </p:style>
        <p:txBody>
          <a:bodyPr wrap="square" lIns="0" tIns="0" rIns="0" bIns="0" rtlCol="0" anchor="t" anchorCtr="0">
            <a:noAutofit/>
          </a:bodyPr>
          <a:lstStyle/>
          <a:p>
            <a:pPr algn="ctr" defTabSz="685800"/>
            <a:r>
              <a:rPr lang="en-US" sz="2100" dirty="0">
                <a:solidFill>
                  <a:srgbClr val="000E5E"/>
                </a:solidFill>
                <a:latin typeface="IBM Plex Sans"/>
                <a:cs typeface="Arial"/>
              </a:rPr>
              <a:t>Container Image</a:t>
            </a:r>
          </a:p>
        </p:txBody>
      </p:sp>
      <p:sp>
        <p:nvSpPr>
          <p:cNvPr id="8" name="Rectangle 7">
            <a:extLst>
              <a:ext uri="{FF2B5EF4-FFF2-40B4-BE49-F238E27FC236}">
                <a16:creationId xmlns:a16="http://schemas.microsoft.com/office/drawing/2014/main" id="{2B18A894-CFA4-2E40-A77B-B0450C79D2F4}"/>
              </a:ext>
            </a:extLst>
          </p:cNvPr>
          <p:cNvSpPr/>
          <p:nvPr/>
        </p:nvSpPr>
        <p:spPr>
          <a:xfrm>
            <a:off x="666905" y="3066495"/>
            <a:ext cx="2699744" cy="346577"/>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nchor="ctr">
            <a:noAutofit/>
          </a:bodyPr>
          <a:lstStyle/>
          <a:p>
            <a:pPr algn="ctr" defTabSz="685800"/>
            <a:r>
              <a:rPr lang="en-US" sz="2100" dirty="0">
                <a:solidFill>
                  <a:srgbClr val="000E5E"/>
                </a:solidFill>
                <a:latin typeface="IBM Plex Sans"/>
                <a:cs typeface="Arial"/>
              </a:rPr>
              <a:t>Integrations (BARs)</a:t>
            </a:r>
          </a:p>
        </p:txBody>
      </p:sp>
      <p:sp>
        <p:nvSpPr>
          <p:cNvPr id="7" name="Rectangle 6">
            <a:extLst>
              <a:ext uri="{FF2B5EF4-FFF2-40B4-BE49-F238E27FC236}">
                <a16:creationId xmlns:a16="http://schemas.microsoft.com/office/drawing/2014/main" id="{E652B5D2-8285-A442-8111-C50A15074914}"/>
              </a:ext>
            </a:extLst>
          </p:cNvPr>
          <p:cNvSpPr/>
          <p:nvPr/>
        </p:nvSpPr>
        <p:spPr>
          <a:xfrm>
            <a:off x="666905" y="3509824"/>
            <a:ext cx="2699745" cy="346577"/>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685800"/>
            <a:r>
              <a:rPr lang="en-US" sz="2100" dirty="0">
                <a:solidFill>
                  <a:srgbClr val="000E5E"/>
                </a:solidFill>
                <a:latin typeface="IBM Plex Sans"/>
                <a:cs typeface="Arial"/>
              </a:rPr>
              <a:t>App Connect</a:t>
            </a:r>
          </a:p>
        </p:txBody>
      </p:sp>
      <p:sp>
        <p:nvSpPr>
          <p:cNvPr id="3" name="TextBox 2">
            <a:extLst>
              <a:ext uri="{FF2B5EF4-FFF2-40B4-BE49-F238E27FC236}">
                <a16:creationId xmlns:a16="http://schemas.microsoft.com/office/drawing/2014/main" id="{A0CA6535-269D-B147-81DB-224C0A8D702D}"/>
              </a:ext>
            </a:extLst>
          </p:cNvPr>
          <p:cNvSpPr txBox="1"/>
          <p:nvPr/>
        </p:nvSpPr>
        <p:spPr>
          <a:xfrm>
            <a:off x="231344" y="257272"/>
            <a:ext cx="3684147" cy="507831"/>
          </a:xfrm>
          <a:prstGeom prst="rect">
            <a:avLst/>
          </a:prstGeom>
          <a:noFill/>
        </p:spPr>
        <p:txBody>
          <a:bodyPr wrap="square" rtlCol="0">
            <a:spAutoFit/>
          </a:bodyPr>
          <a:lstStyle/>
          <a:p>
            <a:pPr defTabSz="685800">
              <a:defRPr/>
            </a:pPr>
            <a:r>
              <a:rPr lang="en-US" sz="2700" spc="-113" dirty="0">
                <a:solidFill>
                  <a:srgbClr val="FFFFFF"/>
                </a:solidFill>
                <a:latin typeface="IBM Plex Sans Text" charset="0"/>
                <a:ea typeface="IBM Plex Sans Text" charset="0"/>
                <a:cs typeface="IBM Plex Sans Text" charset="0"/>
              </a:rPr>
              <a:t>Anatomy of a container:</a:t>
            </a:r>
          </a:p>
        </p:txBody>
      </p:sp>
      <p:pic>
        <p:nvPicPr>
          <p:cNvPr id="4" name="Picture 3" descr="A picture containing animal&#10;&#10;Description automatically generated">
            <a:extLst>
              <a:ext uri="{FF2B5EF4-FFF2-40B4-BE49-F238E27FC236}">
                <a16:creationId xmlns:a16="http://schemas.microsoft.com/office/drawing/2014/main" id="{C21ACF36-5FD0-9C4D-A1D5-BE4CDE8302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0" y="0"/>
            <a:ext cx="5076411" cy="5143500"/>
          </a:xfrm>
          <a:prstGeom prst="rect">
            <a:avLst/>
          </a:prstGeom>
        </p:spPr>
      </p:pic>
      <p:sp>
        <p:nvSpPr>
          <p:cNvPr id="6" name="Rectangle 5">
            <a:extLst>
              <a:ext uri="{FF2B5EF4-FFF2-40B4-BE49-F238E27FC236}">
                <a16:creationId xmlns:a16="http://schemas.microsoft.com/office/drawing/2014/main" id="{EE262C27-E10C-6B41-B87D-67BC3B6D35FB}"/>
              </a:ext>
            </a:extLst>
          </p:cNvPr>
          <p:cNvSpPr/>
          <p:nvPr/>
        </p:nvSpPr>
        <p:spPr>
          <a:xfrm>
            <a:off x="666910" y="3925486"/>
            <a:ext cx="2699745" cy="346577"/>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nchor="ctr">
            <a:noAutofit/>
          </a:bodyPr>
          <a:lstStyle/>
          <a:p>
            <a:pPr algn="ctr" defTabSz="685800"/>
            <a:r>
              <a:rPr lang="en-US" sz="2100" dirty="0">
                <a:solidFill>
                  <a:srgbClr val="000E5E"/>
                </a:solidFill>
                <a:latin typeface="IBM Plex Sans"/>
                <a:cs typeface="Arial"/>
              </a:rPr>
              <a:t>Operating System</a:t>
            </a:r>
          </a:p>
        </p:txBody>
      </p:sp>
      <p:sp>
        <p:nvSpPr>
          <p:cNvPr id="9" name="Rectangle 8">
            <a:extLst>
              <a:ext uri="{FF2B5EF4-FFF2-40B4-BE49-F238E27FC236}">
                <a16:creationId xmlns:a16="http://schemas.microsoft.com/office/drawing/2014/main" id="{CA5C8A5A-0029-FB41-A2A9-6F956F8BCE4D}"/>
              </a:ext>
            </a:extLst>
          </p:cNvPr>
          <p:cNvSpPr/>
          <p:nvPr/>
        </p:nvSpPr>
        <p:spPr>
          <a:xfrm>
            <a:off x="666905" y="2636999"/>
            <a:ext cx="2699744" cy="346577"/>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nchor="ctr">
            <a:noAutofit/>
          </a:bodyPr>
          <a:lstStyle/>
          <a:p>
            <a:pPr algn="ctr" defTabSz="685800"/>
            <a:r>
              <a:rPr lang="en-US" sz="2100" dirty="0">
                <a:solidFill>
                  <a:srgbClr val="000E5E"/>
                </a:solidFill>
                <a:latin typeface="IBM Plex Sans"/>
                <a:cs typeface="Arial"/>
              </a:rPr>
              <a:t>Static Configuration</a:t>
            </a:r>
          </a:p>
        </p:txBody>
      </p:sp>
      <p:sp>
        <p:nvSpPr>
          <p:cNvPr id="10" name="Rectangle 9">
            <a:extLst>
              <a:ext uri="{FF2B5EF4-FFF2-40B4-BE49-F238E27FC236}">
                <a16:creationId xmlns:a16="http://schemas.microsoft.com/office/drawing/2014/main" id="{6FF20B3D-C042-1944-BE5A-3B629CA8B78C}"/>
              </a:ext>
            </a:extLst>
          </p:cNvPr>
          <p:cNvSpPr/>
          <p:nvPr/>
        </p:nvSpPr>
        <p:spPr>
          <a:xfrm>
            <a:off x="666905" y="2232502"/>
            <a:ext cx="2699744" cy="346577"/>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nchor="ctr">
            <a:noAutofit/>
          </a:bodyPr>
          <a:lstStyle/>
          <a:p>
            <a:pPr algn="ctr" defTabSz="685800"/>
            <a:r>
              <a:rPr lang="en-US" sz="2100" dirty="0">
                <a:solidFill>
                  <a:srgbClr val="000E5E"/>
                </a:solidFill>
                <a:latin typeface="IBM Plex Sans"/>
                <a:cs typeface="Arial"/>
              </a:rPr>
              <a:t>Helpers and Utilities</a:t>
            </a:r>
          </a:p>
        </p:txBody>
      </p:sp>
      <p:sp>
        <p:nvSpPr>
          <p:cNvPr id="11" name="Rectangle 10">
            <a:extLst>
              <a:ext uri="{FF2B5EF4-FFF2-40B4-BE49-F238E27FC236}">
                <a16:creationId xmlns:a16="http://schemas.microsoft.com/office/drawing/2014/main" id="{24264C18-2888-6D41-A35D-AABAAFC473DB}"/>
              </a:ext>
            </a:extLst>
          </p:cNvPr>
          <p:cNvSpPr/>
          <p:nvPr/>
        </p:nvSpPr>
        <p:spPr>
          <a:xfrm>
            <a:off x="666904" y="1819468"/>
            <a:ext cx="2699744" cy="346577"/>
          </a:xfrm>
          <a:prstGeom prst="rect">
            <a:avLst/>
          </a:prstGeom>
        </p:spPr>
        <p:style>
          <a:lnRef idx="1">
            <a:schemeClr val="accent1"/>
          </a:lnRef>
          <a:fillRef idx="2">
            <a:schemeClr val="accent1"/>
          </a:fillRef>
          <a:effectRef idx="1">
            <a:schemeClr val="accent1"/>
          </a:effectRef>
          <a:fontRef idx="minor">
            <a:schemeClr val="dk1"/>
          </a:fontRef>
        </p:style>
        <p:txBody>
          <a:bodyPr wrap="square" lIns="0" tIns="0" rIns="0" bIns="0" rtlCol="0" anchor="ctr">
            <a:noAutofit/>
          </a:bodyPr>
          <a:lstStyle/>
          <a:p>
            <a:pPr algn="ctr" defTabSz="685800"/>
            <a:r>
              <a:rPr lang="en-US" sz="2100" dirty="0">
                <a:solidFill>
                  <a:srgbClr val="000E5E"/>
                </a:solidFill>
                <a:latin typeface="IBM Plex Sans"/>
                <a:cs typeface="Arial"/>
              </a:rPr>
              <a:t>Anything else</a:t>
            </a:r>
          </a:p>
        </p:txBody>
      </p:sp>
    </p:spTree>
    <p:extLst>
      <p:ext uri="{BB962C8B-B14F-4D97-AF65-F5344CB8AC3E}">
        <p14:creationId xmlns:p14="http://schemas.microsoft.com/office/powerpoint/2010/main" val="32116297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b="0" dirty="0">
                <a:latin typeface="IBM Plex Sans ExtraLight" panose="020B0303050203000203" pitchFamily="34" charset="0"/>
              </a:rPr>
              <a:t>Go simple</a:t>
            </a:r>
            <a:br>
              <a:rPr lang="en-US" b="0" dirty="0">
                <a:latin typeface="IBM Plex Sans ExtraLight" panose="020B0303050203000203" pitchFamily="34" charset="0"/>
              </a:rPr>
            </a:br>
            <a:r>
              <a:rPr lang="en-US" b="0" dirty="0">
                <a:latin typeface="IBM Plex Sans ExtraLight" panose="020B0303050203000203" pitchFamily="34" charset="0"/>
              </a:rPr>
              <a:t>and big if</a:t>
            </a:r>
            <a:br>
              <a:rPr lang="en-US" b="0" dirty="0">
                <a:latin typeface="IBM Plex Sans ExtraLight" panose="020B0303050203000203" pitchFamily="34" charset="0"/>
              </a:rPr>
            </a:br>
            <a:r>
              <a:rPr lang="en-US" b="0" dirty="0">
                <a:latin typeface="IBM Plex Sans ExtraLight" panose="020B0303050203000203" pitchFamily="34" charset="0"/>
              </a:rPr>
              <a:t>possible</a:t>
            </a:r>
          </a:p>
        </p:txBody>
      </p:sp>
      <p:sp>
        <p:nvSpPr>
          <p:cNvPr id="4" name="Slide Number Placeholde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IBM Plex Sans" panose="020B0503050203000203" pitchFamily="34" charset="0"/>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56</a:t>
            </a:fld>
            <a:endParaRPr kumimoji="0" lang="en-US" sz="6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5" name="Footer Placeholder">
            <a:extLst>
              <a:ext uri="{FF2B5EF4-FFF2-40B4-BE49-F238E27FC236}">
                <a16:creationId xmlns:a16="http://schemas.microsoft.com/office/drawing/2014/main" id="{A9F0E7E5-F62D-D448-9187-56D20B6B067C}"/>
              </a:ext>
            </a:extLst>
          </p:cNvP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tx1"/>
                </a:solidFill>
                <a:latin typeface="IBM Plex Sans" panose="020B0503050203000203" pitchFamily="34" charset="0"/>
              </a:defRPr>
            </a:lvl1pPr>
          </a:lstStyle>
          <a:p>
            <a:pPr marL="0" marR="0" lvl="0" indent="0" algn="l" defTabSz="68599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FFFFFF"/>
                </a:solidFill>
                <a:effectLst/>
                <a:uLnTx/>
                <a:uFillTx/>
                <a:latin typeface="IBM Plex Sans"/>
                <a:ea typeface="+mn-ea"/>
                <a:cs typeface="+mn-cs"/>
              </a:rPr>
              <a:t>TechCon</a:t>
            </a:r>
            <a:r>
              <a:rPr kumimoji="0" lang="en-US" sz="600" b="0" i="0" u="none" strike="noStrike" kern="1200" cap="none" spc="0" normalizeH="0" baseline="0" noProof="0" dirty="0">
                <a:ln>
                  <a:noFill/>
                </a:ln>
                <a:solidFill>
                  <a:srgbClr val="FFFFFF"/>
                </a:solidFill>
                <a:effectLst/>
                <a:uLnTx/>
                <a:uFillTx/>
                <a:latin typeface="IBM Plex Sans"/>
                <a:ea typeface="+mn-ea"/>
                <a:cs typeface="+mn-cs"/>
              </a:rPr>
              <a:t> 2020 / © 2020 IBM Corporation</a:t>
            </a:r>
          </a:p>
        </p:txBody>
      </p:sp>
      <p:sp>
        <p:nvSpPr>
          <p:cNvPr id="6" name="Rectangle 5">
            <a:extLst>
              <a:ext uri="{FF2B5EF4-FFF2-40B4-BE49-F238E27FC236}">
                <a16:creationId xmlns:a16="http://schemas.microsoft.com/office/drawing/2014/main" id="{3DC58D30-848B-C248-975B-98815AA54399}"/>
              </a:ext>
            </a:extLst>
          </p:cNvPr>
          <p:cNvSpPr/>
          <p:nvPr/>
        </p:nvSpPr>
        <p:spPr bwMode="auto">
          <a:xfrm>
            <a:off x="175326" y="1325880"/>
            <a:ext cx="4076634" cy="1402080"/>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Tree>
    <p:extLst>
      <p:ext uri="{BB962C8B-B14F-4D97-AF65-F5344CB8AC3E}">
        <p14:creationId xmlns:p14="http://schemas.microsoft.com/office/powerpoint/2010/main" val="2213667642"/>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6A0BBEE-31BD-0449-920B-65B8D07ECEE6}"/>
              </a:ext>
            </a:extLst>
          </p:cNvPr>
          <p:cNvPicPr>
            <a:picLocks noChangeAspect="1"/>
          </p:cNvPicPr>
          <p:nvPr/>
        </p:nvPicPr>
        <p:blipFill>
          <a:blip r:embed="rId3"/>
          <a:stretch>
            <a:fillRect/>
          </a:stretch>
        </p:blipFill>
        <p:spPr>
          <a:xfrm>
            <a:off x="0" y="33273"/>
            <a:ext cx="9144000" cy="5076951"/>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57</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9" name="Rounded Rectangle 8">
            <a:extLst>
              <a:ext uri="{FF2B5EF4-FFF2-40B4-BE49-F238E27FC236}">
                <a16:creationId xmlns:a16="http://schemas.microsoft.com/office/drawing/2014/main" id="{C6BB14C2-3499-A64F-895F-E5D73BE79570}"/>
              </a:ext>
            </a:extLst>
          </p:cNvPr>
          <p:cNvSpPr/>
          <p:nvPr/>
        </p:nvSpPr>
        <p:spPr>
          <a:xfrm>
            <a:off x="2476554" y="2571749"/>
            <a:ext cx="2603446" cy="130598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ular Callout 9">
            <a:extLst>
              <a:ext uri="{FF2B5EF4-FFF2-40B4-BE49-F238E27FC236}">
                <a16:creationId xmlns:a16="http://schemas.microsoft.com/office/drawing/2014/main" id="{9F9B635A-7E90-AA4B-BE52-2542F5E40462}"/>
              </a:ext>
            </a:extLst>
          </p:cNvPr>
          <p:cNvSpPr/>
          <p:nvPr/>
        </p:nvSpPr>
        <p:spPr bwMode="auto">
          <a:xfrm>
            <a:off x="3611787" y="1345172"/>
            <a:ext cx="1898364" cy="733010"/>
          </a:xfrm>
          <a:prstGeom prst="wedgeRoundRectCallout">
            <a:avLst>
              <a:gd name="adj1" fmla="val -34037"/>
              <a:gd name="adj2" fmla="val 114912"/>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Where to run the connectors for designer flows?</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a typeface="+mn-ea"/>
              <a:cs typeface="+mn-cs"/>
            </a:endParaRPr>
          </a:p>
        </p:txBody>
      </p:sp>
      <p:sp>
        <p:nvSpPr>
          <p:cNvPr id="11" name="Rounded Rectangle 10">
            <a:extLst>
              <a:ext uri="{FF2B5EF4-FFF2-40B4-BE49-F238E27FC236}">
                <a16:creationId xmlns:a16="http://schemas.microsoft.com/office/drawing/2014/main" id="{1A56DA4D-C1C6-B34C-9365-38F2CC53039F}"/>
              </a:ext>
            </a:extLst>
          </p:cNvPr>
          <p:cNvSpPr/>
          <p:nvPr/>
        </p:nvSpPr>
        <p:spPr>
          <a:xfrm>
            <a:off x="359888" y="1711677"/>
            <a:ext cx="842379" cy="36650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978329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58</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4" name="Picture 3">
            <a:extLst>
              <a:ext uri="{FF2B5EF4-FFF2-40B4-BE49-F238E27FC236}">
                <a16:creationId xmlns:a16="http://schemas.microsoft.com/office/drawing/2014/main" id="{76F8FFF3-DB8F-CF49-9EF2-37F5DF1B45F5}"/>
              </a:ext>
            </a:extLst>
          </p:cNvPr>
          <p:cNvPicPr>
            <a:picLocks noChangeAspect="1"/>
          </p:cNvPicPr>
          <p:nvPr/>
        </p:nvPicPr>
        <p:blipFill>
          <a:blip r:embed="rId3"/>
          <a:stretch>
            <a:fillRect/>
          </a:stretch>
        </p:blipFill>
        <p:spPr>
          <a:xfrm>
            <a:off x="0" y="0"/>
            <a:ext cx="9144000" cy="5143500"/>
          </a:xfrm>
          <a:prstGeom prst="rect">
            <a:avLst/>
          </a:prstGeom>
        </p:spPr>
      </p:pic>
      <p:sp>
        <p:nvSpPr>
          <p:cNvPr id="7" name="Rounded Rectangular Callout 6">
            <a:extLst>
              <a:ext uri="{FF2B5EF4-FFF2-40B4-BE49-F238E27FC236}">
                <a16:creationId xmlns:a16="http://schemas.microsoft.com/office/drawing/2014/main" id="{91867013-F1EF-F648-8AC4-999C74863CCE}"/>
              </a:ext>
            </a:extLst>
          </p:cNvPr>
          <p:cNvSpPr/>
          <p:nvPr/>
        </p:nvSpPr>
        <p:spPr bwMode="auto">
          <a:xfrm>
            <a:off x="6603125" y="1583261"/>
            <a:ext cx="2312275" cy="698831"/>
          </a:xfrm>
          <a:prstGeom prst="wedgeRoundRectCallout">
            <a:avLst>
              <a:gd name="adj1" fmla="val -89834"/>
              <a:gd name="adj2" fmla="val 11517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Or you can configure and run your connectors on the IBM cloud</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a typeface="+mn-ea"/>
              <a:cs typeface="+mn-cs"/>
            </a:endParaRPr>
          </a:p>
        </p:txBody>
      </p:sp>
      <p:sp>
        <p:nvSpPr>
          <p:cNvPr id="8" name="Rounded Rectangular Callout 7">
            <a:extLst>
              <a:ext uri="{FF2B5EF4-FFF2-40B4-BE49-F238E27FC236}">
                <a16:creationId xmlns:a16="http://schemas.microsoft.com/office/drawing/2014/main" id="{2112B395-4FA6-124F-9E1B-F7127D8F08FC}"/>
              </a:ext>
            </a:extLst>
          </p:cNvPr>
          <p:cNvSpPr/>
          <p:nvPr/>
        </p:nvSpPr>
        <p:spPr bwMode="auto">
          <a:xfrm>
            <a:off x="304800" y="1364994"/>
            <a:ext cx="2312275" cy="698831"/>
          </a:xfrm>
          <a:prstGeom prst="wedgeRoundRectCallout">
            <a:avLst>
              <a:gd name="adj1" fmla="val 101133"/>
              <a:gd name="adj2" fmla="val 147607"/>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You can run your connectors ‘Locally’ on ICP4i</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224078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social media post&#10;&#10;Description automatically generated">
            <a:extLst>
              <a:ext uri="{FF2B5EF4-FFF2-40B4-BE49-F238E27FC236}">
                <a16:creationId xmlns:a16="http://schemas.microsoft.com/office/drawing/2014/main" id="{0942A09A-343F-334F-AC69-504B61229366}"/>
              </a:ext>
            </a:extLst>
          </p:cNvPr>
          <p:cNvPicPr/>
          <p:nvPr/>
        </p:nvPicPr>
        <p:blipFill>
          <a:blip r:embed="rId3"/>
          <a:stretch>
            <a:fillRect/>
          </a:stretch>
        </p:blipFill>
        <p:spPr>
          <a:xfrm>
            <a:off x="2693377" y="754673"/>
            <a:ext cx="4884508" cy="3634153"/>
          </a:xfrm>
          <a:prstGeom prst="rect">
            <a:avLst/>
          </a:prstGeom>
          <a:ln>
            <a:solidFill>
              <a:schemeClr val="accent1"/>
            </a:solidFill>
          </a:ln>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59</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ular Callout 6">
            <a:extLst>
              <a:ext uri="{FF2B5EF4-FFF2-40B4-BE49-F238E27FC236}">
                <a16:creationId xmlns:a16="http://schemas.microsoft.com/office/drawing/2014/main" id="{91867013-F1EF-F648-8AC4-999C74863CCE}"/>
              </a:ext>
            </a:extLst>
          </p:cNvPr>
          <p:cNvSpPr/>
          <p:nvPr/>
        </p:nvSpPr>
        <p:spPr bwMode="auto">
          <a:xfrm>
            <a:off x="6485894" y="1246876"/>
            <a:ext cx="2312275" cy="1324874"/>
          </a:xfrm>
          <a:prstGeom prst="wedgeRoundRectCallout">
            <a:avLst>
              <a:gd name="adj1" fmla="val -19869"/>
              <a:gd name="adj2" fmla="val 48073"/>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Running in the IBM cloud means that’s where you configure credentials </a:t>
            </a:r>
            <a:r>
              <a:rPr lang="en-US" sz="1400" dirty="0" err="1">
                <a:solidFill>
                  <a:schemeClr val="bg2"/>
                </a:solidFill>
                <a:latin typeface="IBM Plex Sans" panose="020B0503050203000203" pitchFamily="34" charset="0"/>
              </a:rPr>
              <a:t>etc</a:t>
            </a:r>
            <a:endParaRPr lang="en-US" sz="1400" dirty="0">
              <a:solidFill>
                <a:schemeClr val="bg2"/>
              </a:solidFill>
              <a:latin typeface="IBM Plex Sans" panose="020B0503050203000203"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You’ll need to supply an IBM cloud API key for this</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a typeface="+mn-ea"/>
              <a:cs typeface="+mn-cs"/>
            </a:endParaRPr>
          </a:p>
        </p:txBody>
      </p:sp>
      <p:sp>
        <p:nvSpPr>
          <p:cNvPr id="8" name="Rounded Rectangular Callout 7">
            <a:extLst>
              <a:ext uri="{FF2B5EF4-FFF2-40B4-BE49-F238E27FC236}">
                <a16:creationId xmlns:a16="http://schemas.microsoft.com/office/drawing/2014/main" id="{2112B395-4FA6-124F-9E1B-F7127D8F08FC}"/>
              </a:ext>
            </a:extLst>
          </p:cNvPr>
          <p:cNvSpPr/>
          <p:nvPr/>
        </p:nvSpPr>
        <p:spPr bwMode="auto">
          <a:xfrm>
            <a:off x="171552" y="107131"/>
            <a:ext cx="2312275" cy="1174592"/>
          </a:xfrm>
          <a:prstGeom prst="wedgeRoundRectCallout">
            <a:avLst>
              <a:gd name="adj1" fmla="val 79501"/>
              <a:gd name="adj2" fmla="val 135840"/>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If you add ‘cloud connectors’ to designer, you’ll be asked which you want when you configure your accounts</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a typeface="+mn-ea"/>
              <a:cs typeface="+mn-cs"/>
            </a:endParaRPr>
          </a:p>
        </p:txBody>
      </p:sp>
      <p:pic>
        <p:nvPicPr>
          <p:cNvPr id="1026" name="Picture 2" descr="page32image66072768">
            <a:extLst>
              <a:ext uri="{FF2B5EF4-FFF2-40B4-BE49-F238E27FC236}">
                <a16:creationId xmlns:a16="http://schemas.microsoft.com/office/drawing/2014/main" id="{9B041F70-744D-7C47-94E9-1C58491ECD2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74277" y="1164492"/>
            <a:ext cx="1320800" cy="355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32image66069696">
            <a:extLst>
              <a:ext uri="{FF2B5EF4-FFF2-40B4-BE49-F238E27FC236}">
                <a16:creationId xmlns:a16="http://schemas.microsoft.com/office/drawing/2014/main" id="{B8577C22-DD29-C049-8604-4BEC58D4CE8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74277" y="1164492"/>
            <a:ext cx="4191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32image66075072">
            <a:extLst>
              <a:ext uri="{FF2B5EF4-FFF2-40B4-BE49-F238E27FC236}">
                <a16:creationId xmlns:a16="http://schemas.microsoft.com/office/drawing/2014/main" id="{EEFB1D00-E520-DD40-B741-D1BC9EE65BBB}"/>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274277" y="1164492"/>
            <a:ext cx="927100" cy="43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443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it goes without saying:</a:t>
            </a:r>
          </a:p>
        </p:txBody>
      </p:sp>
      <p:sp>
        <p:nvSpPr>
          <p:cNvPr id="3" name="Slide Number Placeholder 2"/>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6" name="Footer Placeholder 5"/>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FFFFFF"/>
                </a:solidFill>
                <a:effectLst/>
                <a:uLnTx/>
                <a:uFillTx/>
                <a:latin typeface="IBM Plex Sans"/>
                <a:cs typeface="Arial" charset="0"/>
              </a:rPr>
              <a:t>Think 2019 / Deploy App Connect V11 Agile / Feb 14, 2019 / © 2019 IBM Corporation</a:t>
            </a:r>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5" name="Text Placeholder 4"/>
          <p:cNvSpPr>
            <a:spLocks noGrp="1"/>
          </p:cNvSpPr>
          <p:nvPr>
            <p:ph type="body" sz="quarter" idx="12"/>
          </p:nvPr>
        </p:nvSpPr>
        <p:spPr/>
        <p:txBody>
          <a:bodyPr/>
          <a:lstStyle/>
          <a:p>
            <a:r>
              <a:rPr lang="en-US" sz="4400" dirty="0"/>
              <a:t>“We want all our existing IIB integrations to be migrated ASAP”</a:t>
            </a:r>
          </a:p>
        </p:txBody>
      </p:sp>
      <p:pic>
        <p:nvPicPr>
          <p:cNvPr id="11" name="Picture Placeholder 10"/>
          <p:cNvPicPr>
            <a:picLocks noGrp="1" noChangeAspect="1"/>
          </p:cNvPicPr>
          <p:nvPr>
            <p:ph type="pic" sz="quarter" idx="13"/>
          </p:nvPr>
        </p:nvPicPr>
        <p:blipFill>
          <a:blip r:embed="rId3">
            <a:extLst>
              <a:ext uri="{28A0092B-C50C-407E-A947-70E740481C1C}">
                <a14:useLocalDpi xmlns:a14="http://schemas.microsoft.com/office/drawing/2010/main"/>
              </a:ext>
            </a:extLst>
          </a:blip>
          <a:stretch>
            <a:fillRect/>
          </a:stretch>
        </p:blipFill>
        <p:spPr>
          <a:xfrm>
            <a:off x="4572677" y="0"/>
            <a:ext cx="4570645" cy="5143499"/>
          </a:xfrm>
        </p:spPr>
      </p:pic>
      <p:sp>
        <p:nvSpPr>
          <p:cNvPr id="10" name="Rectangle 9">
            <a:extLst>
              <a:ext uri="{FF2B5EF4-FFF2-40B4-BE49-F238E27FC236}">
                <a16:creationId xmlns:a16="http://schemas.microsoft.com/office/drawing/2014/main" id="{C78ECF4B-EEE6-C441-BED4-907A1EB6C8AD}"/>
              </a:ext>
            </a:extLst>
          </p:cNvPr>
          <p:cNvSpPr/>
          <p:nvPr/>
        </p:nvSpPr>
        <p:spPr>
          <a:xfrm>
            <a:off x="0" y="0"/>
            <a:ext cx="9144000" cy="5143500"/>
          </a:xfrm>
          <a:prstGeom prst="rect">
            <a:avLst/>
          </a:prstGeom>
          <a:solidFill>
            <a:schemeClr val="tx2">
              <a:lumMod val="90000"/>
              <a:alpha val="85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pic>
        <p:nvPicPr>
          <p:cNvPr id="7" name="Picture 6">
            <a:extLst>
              <a:ext uri="{FF2B5EF4-FFF2-40B4-BE49-F238E27FC236}">
                <a16:creationId xmlns:a16="http://schemas.microsoft.com/office/drawing/2014/main" id="{CFA9C433-F873-5D41-887E-06EBC56370F4}"/>
              </a:ext>
            </a:extLst>
          </p:cNvPr>
          <p:cNvPicPr>
            <a:picLocks noChangeAspect="1"/>
          </p:cNvPicPr>
          <p:nvPr/>
        </p:nvPicPr>
        <p:blipFill>
          <a:blip r:embed="rId4"/>
          <a:stretch>
            <a:fillRect/>
          </a:stretch>
        </p:blipFill>
        <p:spPr>
          <a:xfrm>
            <a:off x="1707034" y="3545116"/>
            <a:ext cx="6468575" cy="622751"/>
          </a:xfrm>
          <a:prstGeom prst="rect">
            <a:avLst/>
          </a:prstGeom>
          <a:ln w="53975">
            <a:solidFill>
              <a:schemeClr val="accent1">
                <a:shade val="50000"/>
              </a:schemeClr>
            </a:solidFill>
          </a:ln>
          <a:effectLst>
            <a:outerShdw blurRad="50800" dist="38100" dir="2700000" algn="tl" rotWithShape="0">
              <a:prstClr val="black">
                <a:alpha val="40000"/>
              </a:prstClr>
            </a:outerShdw>
          </a:effectLst>
        </p:spPr>
      </p:pic>
      <p:sp>
        <p:nvSpPr>
          <p:cNvPr id="4" name="Freeform 3">
            <a:extLst>
              <a:ext uri="{FF2B5EF4-FFF2-40B4-BE49-F238E27FC236}">
                <a16:creationId xmlns:a16="http://schemas.microsoft.com/office/drawing/2014/main" id="{7600CE9E-E488-EC4D-8477-D44D97758A26}"/>
              </a:ext>
            </a:extLst>
          </p:cNvPr>
          <p:cNvSpPr/>
          <p:nvPr/>
        </p:nvSpPr>
        <p:spPr>
          <a:xfrm>
            <a:off x="245533" y="4216400"/>
            <a:ext cx="7984067" cy="609600"/>
          </a:xfrm>
          <a:custGeom>
            <a:avLst/>
            <a:gdLst>
              <a:gd name="connsiteX0" fmla="*/ 0 w 7984067"/>
              <a:gd name="connsiteY0" fmla="*/ 592667 h 609600"/>
              <a:gd name="connsiteX1" fmla="*/ 1405467 w 7984067"/>
              <a:gd name="connsiteY1" fmla="*/ 0 h 609600"/>
              <a:gd name="connsiteX2" fmla="*/ 7984067 w 7984067"/>
              <a:gd name="connsiteY2" fmla="*/ 42333 h 609600"/>
              <a:gd name="connsiteX3" fmla="*/ 2937934 w 7984067"/>
              <a:gd name="connsiteY3" fmla="*/ 609600 h 609600"/>
              <a:gd name="connsiteX4" fmla="*/ 0 w 7984067"/>
              <a:gd name="connsiteY4" fmla="*/ 592667 h 60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84067" h="609600">
                <a:moveTo>
                  <a:pt x="0" y="592667"/>
                </a:moveTo>
                <a:lnTo>
                  <a:pt x="1405467" y="0"/>
                </a:lnTo>
                <a:lnTo>
                  <a:pt x="7984067" y="42333"/>
                </a:lnTo>
                <a:lnTo>
                  <a:pt x="2937934" y="609600"/>
                </a:lnTo>
                <a:lnTo>
                  <a:pt x="0" y="592667"/>
                </a:lnTo>
                <a:close/>
              </a:path>
            </a:pathLst>
          </a:custGeom>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Freeform 8">
            <a:extLst>
              <a:ext uri="{FF2B5EF4-FFF2-40B4-BE49-F238E27FC236}">
                <a16:creationId xmlns:a16="http://schemas.microsoft.com/office/drawing/2014/main" id="{73B5AE61-E05D-BE4E-B916-837BDC07923B}"/>
              </a:ext>
            </a:extLst>
          </p:cNvPr>
          <p:cNvSpPr/>
          <p:nvPr/>
        </p:nvSpPr>
        <p:spPr>
          <a:xfrm>
            <a:off x="293077" y="3505200"/>
            <a:ext cx="7913077" cy="1348154"/>
          </a:xfrm>
          <a:custGeom>
            <a:avLst/>
            <a:gdLst>
              <a:gd name="connsiteX0" fmla="*/ 1359877 w 7913077"/>
              <a:gd name="connsiteY0" fmla="*/ 0 h 1348154"/>
              <a:gd name="connsiteX1" fmla="*/ 0 w 7913077"/>
              <a:gd name="connsiteY1" fmla="*/ 1324708 h 1348154"/>
              <a:gd name="connsiteX2" fmla="*/ 2872154 w 7913077"/>
              <a:gd name="connsiteY2" fmla="*/ 1348154 h 1348154"/>
              <a:gd name="connsiteX3" fmla="*/ 7913077 w 7913077"/>
              <a:gd name="connsiteY3" fmla="*/ 738554 h 1348154"/>
              <a:gd name="connsiteX4" fmla="*/ 1371600 w 7913077"/>
              <a:gd name="connsiteY4" fmla="*/ 715108 h 1348154"/>
              <a:gd name="connsiteX5" fmla="*/ 1359877 w 7913077"/>
              <a:gd name="connsiteY5" fmla="*/ 0 h 134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13077" h="1348154">
                <a:moveTo>
                  <a:pt x="1359877" y="0"/>
                </a:moveTo>
                <a:lnTo>
                  <a:pt x="0" y="1324708"/>
                </a:lnTo>
                <a:lnTo>
                  <a:pt x="2872154" y="1348154"/>
                </a:lnTo>
                <a:lnTo>
                  <a:pt x="7913077" y="738554"/>
                </a:lnTo>
                <a:lnTo>
                  <a:pt x="1371600" y="715108"/>
                </a:lnTo>
                <a:lnTo>
                  <a:pt x="1359877" y="0"/>
                </a:lnTo>
                <a:close/>
              </a:path>
            </a:pathLst>
          </a:custGeom>
          <a:solidFill>
            <a:schemeClr val="tx2">
              <a:lumMod val="50000"/>
              <a:alpha val="61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571938529"/>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EEDA80-847D-F842-831F-F6D715973402}"/>
              </a:ext>
            </a:extLst>
          </p:cNvPr>
          <p:cNvPicPr>
            <a:picLocks noChangeAspect="1"/>
          </p:cNvPicPr>
          <p:nvPr/>
        </p:nvPicPr>
        <p:blipFill>
          <a:blip r:embed="rId3"/>
          <a:stretch>
            <a:fillRect/>
          </a:stretch>
        </p:blipFill>
        <p:spPr>
          <a:xfrm>
            <a:off x="0" y="28386"/>
            <a:ext cx="9144000" cy="5086728"/>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60</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5" name="Rounded Rectangle 4">
            <a:extLst>
              <a:ext uri="{FF2B5EF4-FFF2-40B4-BE49-F238E27FC236}">
                <a16:creationId xmlns:a16="http://schemas.microsoft.com/office/drawing/2014/main" id="{3B760C48-65F3-E041-8EF4-D48CC5A93239}"/>
              </a:ext>
            </a:extLst>
          </p:cNvPr>
          <p:cNvSpPr/>
          <p:nvPr/>
        </p:nvSpPr>
        <p:spPr>
          <a:xfrm>
            <a:off x="5047402" y="2645328"/>
            <a:ext cx="2657265" cy="538140"/>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ular Callout 5">
            <a:extLst>
              <a:ext uri="{FF2B5EF4-FFF2-40B4-BE49-F238E27FC236}">
                <a16:creationId xmlns:a16="http://schemas.microsoft.com/office/drawing/2014/main" id="{F0E91945-9360-F747-AD94-D3F02488F096}"/>
              </a:ext>
            </a:extLst>
          </p:cNvPr>
          <p:cNvSpPr/>
          <p:nvPr/>
        </p:nvSpPr>
        <p:spPr bwMode="auto">
          <a:xfrm>
            <a:off x="5444065" y="3872248"/>
            <a:ext cx="2260602" cy="674351"/>
          </a:xfrm>
          <a:prstGeom prst="wedgeRoundRectCallout">
            <a:avLst>
              <a:gd name="adj1" fmla="val -30833"/>
              <a:gd name="adj2" fmla="val -17184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Built in HA and scaling Replicas right up at the top!</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ndParaRPr>
          </a:p>
        </p:txBody>
      </p:sp>
    </p:spTree>
    <p:extLst>
      <p:ext uri="{BB962C8B-B14F-4D97-AF65-F5344CB8AC3E}">
        <p14:creationId xmlns:p14="http://schemas.microsoft.com/office/powerpoint/2010/main" val="28326111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98094-8023-7046-B6ED-7D3D426B12B5}"/>
              </a:ext>
            </a:extLst>
          </p:cNvPr>
          <p:cNvPicPr>
            <a:picLocks noChangeAspect="1"/>
          </p:cNvPicPr>
          <p:nvPr/>
        </p:nvPicPr>
        <p:blipFill>
          <a:blip r:embed="rId3"/>
          <a:stretch>
            <a:fillRect/>
          </a:stretch>
        </p:blipFill>
        <p:spPr>
          <a:xfrm>
            <a:off x="0" y="54952"/>
            <a:ext cx="9144000" cy="5088548"/>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61</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0" name="Rounded Rectangle 9">
            <a:extLst>
              <a:ext uri="{FF2B5EF4-FFF2-40B4-BE49-F238E27FC236}">
                <a16:creationId xmlns:a16="http://schemas.microsoft.com/office/drawing/2014/main" id="{801E711B-2C10-D743-AEA1-BBBB267DC713}"/>
              </a:ext>
            </a:extLst>
          </p:cNvPr>
          <p:cNvSpPr/>
          <p:nvPr/>
        </p:nvSpPr>
        <p:spPr>
          <a:xfrm>
            <a:off x="1101936" y="2520909"/>
            <a:ext cx="7246197" cy="19689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le 10">
            <a:extLst>
              <a:ext uri="{FF2B5EF4-FFF2-40B4-BE49-F238E27FC236}">
                <a16:creationId xmlns:a16="http://schemas.microsoft.com/office/drawing/2014/main" id="{665C0E8B-CC43-1547-9799-C567B221D9EA}"/>
              </a:ext>
            </a:extLst>
          </p:cNvPr>
          <p:cNvSpPr/>
          <p:nvPr/>
        </p:nvSpPr>
        <p:spPr>
          <a:xfrm>
            <a:off x="1101936" y="4104176"/>
            <a:ext cx="3893397" cy="137160"/>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448685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98094-8023-7046-B6ED-7D3D426B12B5}"/>
              </a:ext>
            </a:extLst>
          </p:cNvPr>
          <p:cNvPicPr>
            <a:picLocks noChangeAspect="1"/>
          </p:cNvPicPr>
          <p:nvPr/>
        </p:nvPicPr>
        <p:blipFill>
          <a:blip r:embed="rId3"/>
          <a:stretch>
            <a:fillRect/>
          </a:stretch>
        </p:blipFill>
        <p:spPr>
          <a:xfrm>
            <a:off x="0" y="54952"/>
            <a:ext cx="9144000" cy="5088548"/>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62</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8" name="Picture 7">
            <a:extLst>
              <a:ext uri="{FF2B5EF4-FFF2-40B4-BE49-F238E27FC236}">
                <a16:creationId xmlns:a16="http://schemas.microsoft.com/office/drawing/2014/main" id="{B8B01E4E-9EE0-E947-949E-61C97A80B34F}"/>
              </a:ext>
            </a:extLst>
          </p:cNvPr>
          <p:cNvPicPr>
            <a:picLocks noChangeAspect="1"/>
          </p:cNvPicPr>
          <p:nvPr/>
        </p:nvPicPr>
        <p:blipFill>
          <a:blip r:embed="rId4"/>
          <a:stretch>
            <a:fillRect/>
          </a:stretch>
        </p:blipFill>
        <p:spPr>
          <a:xfrm>
            <a:off x="5703402" y="2156655"/>
            <a:ext cx="3131932" cy="2806985"/>
          </a:xfrm>
          <a:prstGeom prst="rect">
            <a:avLst/>
          </a:prstGeom>
          <a:ln>
            <a:solidFill>
              <a:schemeClr val="bg1"/>
            </a:solidFill>
          </a:ln>
        </p:spPr>
      </p:pic>
      <p:sp>
        <p:nvSpPr>
          <p:cNvPr id="9" name="Freeform 8">
            <a:extLst>
              <a:ext uri="{FF2B5EF4-FFF2-40B4-BE49-F238E27FC236}">
                <a16:creationId xmlns:a16="http://schemas.microsoft.com/office/drawing/2014/main" id="{33CB7D3E-C157-6446-9285-B4BF268CCC5F}"/>
              </a:ext>
            </a:extLst>
          </p:cNvPr>
          <p:cNvSpPr/>
          <p:nvPr/>
        </p:nvSpPr>
        <p:spPr>
          <a:xfrm>
            <a:off x="3894667" y="1676400"/>
            <a:ext cx="4936066" cy="3285067"/>
          </a:xfrm>
          <a:custGeom>
            <a:avLst/>
            <a:gdLst>
              <a:gd name="connsiteX0" fmla="*/ 1583266 w 4936066"/>
              <a:gd name="connsiteY0" fmla="*/ 0 h 3285067"/>
              <a:gd name="connsiteX1" fmla="*/ 4936066 w 4936066"/>
              <a:gd name="connsiteY1" fmla="*/ 457200 h 3285067"/>
              <a:gd name="connsiteX2" fmla="*/ 1794933 w 4936066"/>
              <a:gd name="connsiteY2" fmla="*/ 465667 h 3285067"/>
              <a:gd name="connsiteX3" fmla="*/ 1794933 w 4936066"/>
              <a:gd name="connsiteY3" fmla="*/ 3285067 h 3285067"/>
              <a:gd name="connsiteX4" fmla="*/ 16933 w 4936066"/>
              <a:gd name="connsiteY4" fmla="*/ 1473200 h 3285067"/>
              <a:gd name="connsiteX5" fmla="*/ 0 w 4936066"/>
              <a:gd name="connsiteY5" fmla="*/ 8467 h 3285067"/>
              <a:gd name="connsiteX6" fmla="*/ 1583266 w 4936066"/>
              <a:gd name="connsiteY6" fmla="*/ 0 h 328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36066" h="3285067">
                <a:moveTo>
                  <a:pt x="1583266" y="0"/>
                </a:moveTo>
                <a:lnTo>
                  <a:pt x="4936066" y="457200"/>
                </a:lnTo>
                <a:lnTo>
                  <a:pt x="1794933" y="465667"/>
                </a:lnTo>
                <a:lnTo>
                  <a:pt x="1794933" y="3285067"/>
                </a:lnTo>
                <a:lnTo>
                  <a:pt x="16933" y="1473200"/>
                </a:lnTo>
                <a:lnTo>
                  <a:pt x="0" y="8467"/>
                </a:lnTo>
                <a:lnTo>
                  <a:pt x="1583266" y="0"/>
                </a:lnTo>
                <a:close/>
              </a:path>
            </a:pathLst>
          </a:custGeom>
          <a:solidFill>
            <a:schemeClr val="tx2">
              <a:lumMod val="50000"/>
              <a:alpha val="68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ounded Rectangle 6">
            <a:extLst>
              <a:ext uri="{FF2B5EF4-FFF2-40B4-BE49-F238E27FC236}">
                <a16:creationId xmlns:a16="http://schemas.microsoft.com/office/drawing/2014/main" id="{3F0089A0-EE95-2345-AB32-DDC7D34AFCF0}"/>
              </a:ext>
            </a:extLst>
          </p:cNvPr>
          <p:cNvSpPr/>
          <p:nvPr/>
        </p:nvSpPr>
        <p:spPr>
          <a:xfrm>
            <a:off x="6629400" y="3293533"/>
            <a:ext cx="1278467" cy="745067"/>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415855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E96419-97BE-314F-A210-8431D6926943}"/>
              </a:ext>
            </a:extLst>
          </p:cNvPr>
          <p:cNvPicPr>
            <a:picLocks noChangeAspect="1"/>
          </p:cNvPicPr>
          <p:nvPr/>
        </p:nvPicPr>
        <p:blipFill>
          <a:blip r:embed="rId3"/>
          <a:stretch>
            <a:fillRect/>
          </a:stretch>
        </p:blipFill>
        <p:spPr>
          <a:xfrm>
            <a:off x="0" y="28386"/>
            <a:ext cx="9144000" cy="5086728"/>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63</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5" name="Rounded Rectangle 4">
            <a:extLst>
              <a:ext uri="{FF2B5EF4-FFF2-40B4-BE49-F238E27FC236}">
                <a16:creationId xmlns:a16="http://schemas.microsoft.com/office/drawing/2014/main" id="{3B760C48-65F3-E041-8EF4-D48CC5A93239}"/>
              </a:ext>
            </a:extLst>
          </p:cNvPr>
          <p:cNvSpPr/>
          <p:nvPr/>
        </p:nvSpPr>
        <p:spPr>
          <a:xfrm>
            <a:off x="5008788" y="3241821"/>
            <a:ext cx="2496397" cy="694827"/>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ular Callout 5">
            <a:extLst>
              <a:ext uri="{FF2B5EF4-FFF2-40B4-BE49-F238E27FC236}">
                <a16:creationId xmlns:a16="http://schemas.microsoft.com/office/drawing/2014/main" id="{F0E91945-9360-F747-AD94-D3F02488F096}"/>
              </a:ext>
            </a:extLst>
          </p:cNvPr>
          <p:cNvSpPr/>
          <p:nvPr/>
        </p:nvSpPr>
        <p:spPr bwMode="auto">
          <a:xfrm>
            <a:off x="6400285" y="4093449"/>
            <a:ext cx="2209800" cy="300751"/>
          </a:xfrm>
          <a:prstGeom prst="wedgeRoundRectCallout">
            <a:avLst>
              <a:gd name="adj1" fmla="val -67462"/>
              <a:gd name="adj2" fmla="val -8746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Enable tracing? Just click</a:t>
            </a:r>
          </a:p>
        </p:txBody>
      </p:sp>
    </p:spTree>
    <p:extLst>
      <p:ext uri="{BB962C8B-B14F-4D97-AF65-F5344CB8AC3E}">
        <p14:creationId xmlns:p14="http://schemas.microsoft.com/office/powerpoint/2010/main" val="24973821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FB6807-466A-CD43-A4EF-1D4394ADDA94}"/>
              </a:ext>
            </a:extLst>
          </p:cNvPr>
          <p:cNvPicPr>
            <a:picLocks noChangeAspect="1"/>
          </p:cNvPicPr>
          <p:nvPr/>
        </p:nvPicPr>
        <p:blipFill>
          <a:blip r:embed="rId3"/>
          <a:stretch>
            <a:fillRect/>
          </a:stretch>
        </p:blipFill>
        <p:spPr>
          <a:xfrm>
            <a:off x="0" y="0"/>
            <a:ext cx="9143999"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64</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5" name="Rounded Rectangle 4">
            <a:extLst>
              <a:ext uri="{FF2B5EF4-FFF2-40B4-BE49-F238E27FC236}">
                <a16:creationId xmlns:a16="http://schemas.microsoft.com/office/drawing/2014/main" id="{3B760C48-65F3-E041-8EF4-D48CC5A93239}"/>
              </a:ext>
            </a:extLst>
          </p:cNvPr>
          <p:cNvSpPr/>
          <p:nvPr/>
        </p:nvSpPr>
        <p:spPr>
          <a:xfrm>
            <a:off x="303425" y="0"/>
            <a:ext cx="3078510" cy="114972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ular Callout 5">
            <a:extLst>
              <a:ext uri="{FF2B5EF4-FFF2-40B4-BE49-F238E27FC236}">
                <a16:creationId xmlns:a16="http://schemas.microsoft.com/office/drawing/2014/main" id="{F0E91945-9360-F747-AD94-D3F02488F096}"/>
              </a:ext>
            </a:extLst>
          </p:cNvPr>
          <p:cNvSpPr/>
          <p:nvPr/>
        </p:nvSpPr>
        <p:spPr bwMode="auto">
          <a:xfrm>
            <a:off x="2528046" y="1054469"/>
            <a:ext cx="1526242" cy="639860"/>
          </a:xfrm>
          <a:prstGeom prst="wedgeRoundRectCallout">
            <a:avLst>
              <a:gd name="adj1" fmla="val -126770"/>
              <a:gd name="adj2" fmla="val -111703"/>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Tracing is across products</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ndParaRPr>
          </a:p>
        </p:txBody>
      </p:sp>
    </p:spTree>
    <p:extLst>
      <p:ext uri="{BB962C8B-B14F-4D97-AF65-F5344CB8AC3E}">
        <p14:creationId xmlns:p14="http://schemas.microsoft.com/office/powerpoint/2010/main" val="26960410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65</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pic>
        <p:nvPicPr>
          <p:cNvPr id="4" name="Picture 3">
            <a:extLst>
              <a:ext uri="{FF2B5EF4-FFF2-40B4-BE49-F238E27FC236}">
                <a16:creationId xmlns:a16="http://schemas.microsoft.com/office/drawing/2014/main" id="{24DD33B2-898D-914C-A5BE-5FE1AFC3EA9A}"/>
              </a:ext>
            </a:extLst>
          </p:cNvPr>
          <p:cNvPicPr>
            <a:picLocks noChangeAspect="1"/>
          </p:cNvPicPr>
          <p:nvPr/>
        </p:nvPicPr>
        <p:blipFill>
          <a:blip r:embed="rId3"/>
          <a:stretch>
            <a:fillRect/>
          </a:stretch>
        </p:blipFill>
        <p:spPr>
          <a:xfrm>
            <a:off x="0" y="664493"/>
            <a:ext cx="9144000" cy="3164822"/>
          </a:xfrm>
          <a:prstGeom prst="rect">
            <a:avLst/>
          </a:prstGeom>
        </p:spPr>
      </p:pic>
      <p:sp>
        <p:nvSpPr>
          <p:cNvPr id="5" name="Rounded Rectangle 4">
            <a:extLst>
              <a:ext uri="{FF2B5EF4-FFF2-40B4-BE49-F238E27FC236}">
                <a16:creationId xmlns:a16="http://schemas.microsoft.com/office/drawing/2014/main" id="{3B760C48-65F3-E041-8EF4-D48CC5A93239}"/>
              </a:ext>
            </a:extLst>
          </p:cNvPr>
          <p:cNvSpPr/>
          <p:nvPr/>
        </p:nvSpPr>
        <p:spPr>
          <a:xfrm>
            <a:off x="228600" y="1344706"/>
            <a:ext cx="8868335" cy="233306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 name="Rounded Rectangular Callout 5">
            <a:extLst>
              <a:ext uri="{FF2B5EF4-FFF2-40B4-BE49-F238E27FC236}">
                <a16:creationId xmlns:a16="http://schemas.microsoft.com/office/drawing/2014/main" id="{F0E91945-9360-F747-AD94-D3F02488F096}"/>
              </a:ext>
            </a:extLst>
          </p:cNvPr>
          <p:cNvSpPr/>
          <p:nvPr/>
        </p:nvSpPr>
        <p:spPr bwMode="auto">
          <a:xfrm>
            <a:off x="2817159" y="806824"/>
            <a:ext cx="4457699" cy="502671"/>
          </a:xfrm>
          <a:prstGeom prst="wedgeRoundRectCallout">
            <a:avLst>
              <a:gd name="adj1" fmla="val -70855"/>
              <a:gd name="adj2" fmla="val 16611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You can see your trace across multiple components – here’s API Connect calling App Connect</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ndParaRPr>
          </a:p>
        </p:txBody>
      </p:sp>
      <p:sp>
        <p:nvSpPr>
          <p:cNvPr id="8" name="Rounded Rectangular Callout 7">
            <a:extLst>
              <a:ext uri="{FF2B5EF4-FFF2-40B4-BE49-F238E27FC236}">
                <a16:creationId xmlns:a16="http://schemas.microsoft.com/office/drawing/2014/main" id="{2F3D13E8-AD50-684F-8169-DD119F50C952}"/>
              </a:ext>
            </a:extLst>
          </p:cNvPr>
          <p:cNvSpPr/>
          <p:nvPr/>
        </p:nvSpPr>
        <p:spPr bwMode="auto">
          <a:xfrm>
            <a:off x="2433918" y="4172266"/>
            <a:ext cx="3550024" cy="306742"/>
          </a:xfrm>
          <a:prstGeom prst="wedgeRoundRectCallout">
            <a:avLst>
              <a:gd name="adj1" fmla="val -73426"/>
              <a:gd name="adj2" fmla="val -350067"/>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Traces out the operations with timings </a:t>
            </a:r>
            <a:r>
              <a:rPr lang="en-US" sz="1400" dirty="0" err="1">
                <a:solidFill>
                  <a:schemeClr val="bg2"/>
                </a:solidFill>
                <a:latin typeface="IBM Plex Sans" panose="020B0503050203000203" pitchFamily="34" charset="0"/>
              </a:rPr>
              <a:t>etc</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ndParaRPr>
          </a:p>
        </p:txBody>
      </p:sp>
    </p:spTree>
    <p:extLst>
      <p:ext uri="{BB962C8B-B14F-4D97-AF65-F5344CB8AC3E}">
        <p14:creationId xmlns:p14="http://schemas.microsoft.com/office/powerpoint/2010/main" val="3735006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D60C89-8F23-774E-BE73-4C9EF2FB538D}"/>
              </a:ext>
            </a:extLst>
          </p:cNvPr>
          <p:cNvPicPr>
            <a:picLocks noChangeAspect="1"/>
          </p:cNvPicPr>
          <p:nvPr/>
        </p:nvPicPr>
        <p:blipFill>
          <a:blip r:embed="rId3"/>
          <a:stretch>
            <a:fillRect/>
          </a:stretch>
        </p:blipFill>
        <p:spPr>
          <a:xfrm>
            <a:off x="46469" y="0"/>
            <a:ext cx="9051062"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66</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5" name="Rounded Rectangle 4">
            <a:extLst>
              <a:ext uri="{FF2B5EF4-FFF2-40B4-BE49-F238E27FC236}">
                <a16:creationId xmlns:a16="http://schemas.microsoft.com/office/drawing/2014/main" id="{3B760C48-65F3-E041-8EF4-D48CC5A93239}"/>
              </a:ext>
            </a:extLst>
          </p:cNvPr>
          <p:cNvSpPr/>
          <p:nvPr/>
        </p:nvSpPr>
        <p:spPr>
          <a:xfrm>
            <a:off x="1722608" y="4080933"/>
            <a:ext cx="1934992" cy="41133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ounded Rectangle 6">
            <a:extLst>
              <a:ext uri="{FF2B5EF4-FFF2-40B4-BE49-F238E27FC236}">
                <a16:creationId xmlns:a16="http://schemas.microsoft.com/office/drawing/2014/main" id="{CF98117D-B308-F049-BC2D-63153A738799}"/>
              </a:ext>
            </a:extLst>
          </p:cNvPr>
          <p:cNvSpPr/>
          <p:nvPr/>
        </p:nvSpPr>
        <p:spPr>
          <a:xfrm>
            <a:off x="1704681" y="4515607"/>
            <a:ext cx="1952919" cy="44803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ounded Rectangle 7">
            <a:extLst>
              <a:ext uri="{FF2B5EF4-FFF2-40B4-BE49-F238E27FC236}">
                <a16:creationId xmlns:a16="http://schemas.microsoft.com/office/drawing/2014/main" id="{6C44E0CA-F215-664E-9D38-169D9E9E3DB6}"/>
              </a:ext>
            </a:extLst>
          </p:cNvPr>
          <p:cNvSpPr/>
          <p:nvPr/>
        </p:nvSpPr>
        <p:spPr>
          <a:xfrm>
            <a:off x="5201414" y="4044234"/>
            <a:ext cx="2291586" cy="44803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le 8">
            <a:extLst>
              <a:ext uri="{FF2B5EF4-FFF2-40B4-BE49-F238E27FC236}">
                <a16:creationId xmlns:a16="http://schemas.microsoft.com/office/drawing/2014/main" id="{FA12B908-177D-CE4E-A2D4-00C2E579CDCC}"/>
              </a:ext>
            </a:extLst>
          </p:cNvPr>
          <p:cNvSpPr/>
          <p:nvPr/>
        </p:nvSpPr>
        <p:spPr>
          <a:xfrm>
            <a:off x="5201414" y="4520541"/>
            <a:ext cx="2291586" cy="44803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ular Callout 9">
            <a:extLst>
              <a:ext uri="{FF2B5EF4-FFF2-40B4-BE49-F238E27FC236}">
                <a16:creationId xmlns:a16="http://schemas.microsoft.com/office/drawing/2014/main" id="{1F74A517-13C2-4E47-9A9D-8A397FFCB68F}"/>
              </a:ext>
            </a:extLst>
          </p:cNvPr>
          <p:cNvSpPr/>
          <p:nvPr/>
        </p:nvSpPr>
        <p:spPr bwMode="auto">
          <a:xfrm>
            <a:off x="3060750" y="3047026"/>
            <a:ext cx="2140663" cy="493467"/>
          </a:xfrm>
          <a:prstGeom prst="wedgeRoundRectCallout">
            <a:avLst>
              <a:gd name="adj1" fmla="val -50729"/>
              <a:gd name="adj2" fmla="val 15031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Which container images do you want to use?</a:t>
            </a:r>
          </a:p>
        </p:txBody>
      </p:sp>
      <p:sp>
        <p:nvSpPr>
          <p:cNvPr id="11" name="Rounded Rectangular Callout 10">
            <a:extLst>
              <a:ext uri="{FF2B5EF4-FFF2-40B4-BE49-F238E27FC236}">
                <a16:creationId xmlns:a16="http://schemas.microsoft.com/office/drawing/2014/main" id="{48784C36-4F1E-7D48-B4B4-72E33947786A}"/>
              </a:ext>
            </a:extLst>
          </p:cNvPr>
          <p:cNvSpPr/>
          <p:nvPr/>
        </p:nvSpPr>
        <p:spPr bwMode="auto">
          <a:xfrm>
            <a:off x="6229888" y="2907773"/>
            <a:ext cx="2140663" cy="493467"/>
          </a:xfrm>
          <a:prstGeom prst="wedgeRoundRectCallout">
            <a:avLst>
              <a:gd name="adj1" fmla="val -50729"/>
              <a:gd name="adj2" fmla="val 15031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Allows you to select different ACE versions!</a:t>
            </a:r>
          </a:p>
        </p:txBody>
      </p:sp>
      <p:sp>
        <p:nvSpPr>
          <p:cNvPr id="12" name="Rectangle 11">
            <a:extLst>
              <a:ext uri="{FF2B5EF4-FFF2-40B4-BE49-F238E27FC236}">
                <a16:creationId xmlns:a16="http://schemas.microsoft.com/office/drawing/2014/main" id="{88F1D29E-52B6-0C41-A312-AE0EA9CBBD0E}"/>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Tree>
    <p:extLst>
      <p:ext uri="{BB962C8B-B14F-4D97-AF65-F5344CB8AC3E}">
        <p14:creationId xmlns:p14="http://schemas.microsoft.com/office/powerpoint/2010/main" val="24419596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1B98E9-9E04-4749-B282-12BFC88C6A0A}"/>
              </a:ext>
            </a:extLst>
          </p:cNvPr>
          <p:cNvPicPr>
            <a:picLocks noChangeAspect="1"/>
          </p:cNvPicPr>
          <p:nvPr/>
        </p:nvPicPr>
        <p:blipFill>
          <a:blip r:embed="rId3"/>
          <a:stretch>
            <a:fillRect/>
          </a:stretch>
        </p:blipFill>
        <p:spPr>
          <a:xfrm>
            <a:off x="0" y="27165"/>
            <a:ext cx="9144000" cy="5134154"/>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67</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5" name="Rounded Rectangle 4">
            <a:extLst>
              <a:ext uri="{FF2B5EF4-FFF2-40B4-BE49-F238E27FC236}">
                <a16:creationId xmlns:a16="http://schemas.microsoft.com/office/drawing/2014/main" id="{3B760C48-65F3-E041-8EF4-D48CC5A93239}"/>
              </a:ext>
            </a:extLst>
          </p:cNvPr>
          <p:cNvSpPr/>
          <p:nvPr/>
        </p:nvSpPr>
        <p:spPr>
          <a:xfrm>
            <a:off x="2681140" y="3929086"/>
            <a:ext cx="869274" cy="21958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le 8">
            <a:extLst>
              <a:ext uri="{FF2B5EF4-FFF2-40B4-BE49-F238E27FC236}">
                <a16:creationId xmlns:a16="http://schemas.microsoft.com/office/drawing/2014/main" id="{FA12B908-177D-CE4E-A2D4-00C2E579CDCC}"/>
              </a:ext>
            </a:extLst>
          </p:cNvPr>
          <p:cNvSpPr/>
          <p:nvPr/>
        </p:nvSpPr>
        <p:spPr>
          <a:xfrm>
            <a:off x="2681139" y="3705069"/>
            <a:ext cx="654727" cy="21958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ular Callout 9">
            <a:extLst>
              <a:ext uri="{FF2B5EF4-FFF2-40B4-BE49-F238E27FC236}">
                <a16:creationId xmlns:a16="http://schemas.microsoft.com/office/drawing/2014/main" id="{1F74A517-13C2-4E47-9A9D-8A397FFCB68F}"/>
              </a:ext>
            </a:extLst>
          </p:cNvPr>
          <p:cNvSpPr/>
          <p:nvPr/>
        </p:nvSpPr>
        <p:spPr bwMode="auto">
          <a:xfrm>
            <a:off x="300617" y="2907773"/>
            <a:ext cx="2140663" cy="493467"/>
          </a:xfrm>
          <a:prstGeom prst="wedgeRoundRectCallout">
            <a:avLst>
              <a:gd name="adj1" fmla="val 58829"/>
              <a:gd name="adj2" fmla="val 193208"/>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Now just select the version you want</a:t>
            </a:r>
          </a:p>
        </p:txBody>
      </p:sp>
      <p:sp>
        <p:nvSpPr>
          <p:cNvPr id="11" name="Rounded Rectangular Callout 10">
            <a:extLst>
              <a:ext uri="{FF2B5EF4-FFF2-40B4-BE49-F238E27FC236}">
                <a16:creationId xmlns:a16="http://schemas.microsoft.com/office/drawing/2014/main" id="{48784C36-4F1E-7D48-B4B4-72E33947786A}"/>
              </a:ext>
            </a:extLst>
          </p:cNvPr>
          <p:cNvSpPr/>
          <p:nvPr/>
        </p:nvSpPr>
        <p:spPr bwMode="auto">
          <a:xfrm>
            <a:off x="6229888" y="2907773"/>
            <a:ext cx="2140663" cy="493467"/>
          </a:xfrm>
          <a:prstGeom prst="wedgeRoundRectCallout">
            <a:avLst>
              <a:gd name="adj1" fmla="val -182832"/>
              <a:gd name="adj2" fmla="val 126293"/>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Or choose a channel – and get ‘latest’</a:t>
            </a:r>
          </a:p>
        </p:txBody>
      </p:sp>
      <p:sp>
        <p:nvSpPr>
          <p:cNvPr id="13" name="Rectangle 12">
            <a:extLst>
              <a:ext uri="{FF2B5EF4-FFF2-40B4-BE49-F238E27FC236}">
                <a16:creationId xmlns:a16="http://schemas.microsoft.com/office/drawing/2014/main" id="{087EBF96-52AC-1E40-9E8E-BF092B89DE1A}"/>
              </a:ext>
            </a:extLst>
          </p:cNvPr>
          <p:cNvSpPr/>
          <p:nvPr/>
        </p:nvSpPr>
        <p:spPr>
          <a:xfrm>
            <a:off x="6967218" y="27165"/>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Tree>
    <p:extLst>
      <p:ext uri="{BB962C8B-B14F-4D97-AF65-F5344CB8AC3E}">
        <p14:creationId xmlns:p14="http://schemas.microsoft.com/office/powerpoint/2010/main" val="5332164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be 16">
            <a:extLst>
              <a:ext uri="{FF2B5EF4-FFF2-40B4-BE49-F238E27FC236}">
                <a16:creationId xmlns:a16="http://schemas.microsoft.com/office/drawing/2014/main" id="{4B89285D-A7D8-F24D-B3CE-7DCCFDC0E368}"/>
              </a:ext>
            </a:extLst>
          </p:cNvPr>
          <p:cNvSpPr/>
          <p:nvPr/>
        </p:nvSpPr>
        <p:spPr>
          <a:xfrm>
            <a:off x="2919847" y="1119112"/>
            <a:ext cx="1485901" cy="1185380"/>
          </a:xfrm>
          <a:prstGeom prst="cub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r>
              <a:rPr lang="en-US" sz="1200" dirty="0">
                <a:solidFill>
                  <a:srgbClr val="FFFFFF"/>
                </a:solidFill>
                <a:latin typeface="IBM Plex Sans" panose="020B0503050203000203" pitchFamily="34" charset="77"/>
              </a:rPr>
              <a:t>ACE </a:t>
            </a:r>
            <a:r>
              <a:rPr lang="en-US" sz="1050" dirty="0">
                <a:solidFill>
                  <a:srgbClr val="FFFFFF"/>
                </a:solidFill>
                <a:latin typeface="IBM Plex Sans" panose="020B0503050203000203" pitchFamily="34" charset="77"/>
              </a:rPr>
              <a:t>V11.0.0.8</a:t>
            </a:r>
            <a:endParaRPr lang="en-US" sz="1200" dirty="0">
              <a:solidFill>
                <a:srgbClr val="FFFFFF"/>
              </a:solidFill>
              <a:latin typeface="IBM Plex Sans" panose="020B0503050203000203" pitchFamily="34" charset="77"/>
            </a:endParaRPr>
          </a:p>
        </p:txBody>
      </p:sp>
      <p:sp>
        <p:nvSpPr>
          <p:cNvPr id="35" name="Cube 34">
            <a:extLst>
              <a:ext uri="{FF2B5EF4-FFF2-40B4-BE49-F238E27FC236}">
                <a16:creationId xmlns:a16="http://schemas.microsoft.com/office/drawing/2014/main" id="{5F13191C-FE47-7843-B87A-2719B51F4E0A}"/>
              </a:ext>
            </a:extLst>
          </p:cNvPr>
          <p:cNvSpPr/>
          <p:nvPr/>
        </p:nvSpPr>
        <p:spPr>
          <a:xfrm>
            <a:off x="4437733" y="1137607"/>
            <a:ext cx="1558637" cy="1166885"/>
          </a:xfrm>
          <a:prstGeom prst="cube">
            <a:avLst/>
          </a:prstGeom>
          <a:gradFill>
            <a:gsLst>
              <a:gs pos="0">
                <a:schemeClr val="accent1">
                  <a:satMod val="103000"/>
                  <a:tint val="94000"/>
                  <a:lumMod val="72000"/>
                </a:schemeClr>
              </a:gs>
              <a:gs pos="50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r>
              <a:rPr lang="en-US" sz="1050" dirty="0">
                <a:solidFill>
                  <a:srgbClr val="FFFFFF"/>
                </a:solidFill>
                <a:latin typeface="IBM Plex Sans" panose="020B0503050203000203" pitchFamily="34" charset="77"/>
              </a:rPr>
              <a:t>ACE V11.next</a:t>
            </a:r>
          </a:p>
        </p:txBody>
      </p:sp>
      <p:sp>
        <p:nvSpPr>
          <p:cNvPr id="8" name="Rectangle 7">
            <a:extLst>
              <a:ext uri="{FF2B5EF4-FFF2-40B4-BE49-F238E27FC236}">
                <a16:creationId xmlns:a16="http://schemas.microsoft.com/office/drawing/2014/main" id="{B18AFD91-E226-4D42-962C-627A2F1D0EE4}"/>
              </a:ext>
            </a:extLst>
          </p:cNvPr>
          <p:cNvSpPr/>
          <p:nvPr/>
        </p:nvSpPr>
        <p:spPr>
          <a:xfrm>
            <a:off x="3264103" y="1658956"/>
            <a:ext cx="448214" cy="418889"/>
          </a:xfrm>
          <a:prstGeom prst="rect">
            <a:avLst/>
          </a:prstGeom>
          <a:ln/>
          <a:effectLst/>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en-US" sz="900" dirty="0">
                <a:solidFill>
                  <a:srgbClr val="000000"/>
                </a:solidFill>
                <a:latin typeface="IBM Plex Sans" panose="020B0503050203000203" pitchFamily="34" charset="77"/>
                <a:cs typeface="Arial"/>
              </a:rPr>
              <a:t>Flow B V3</a:t>
            </a:r>
          </a:p>
        </p:txBody>
      </p:sp>
      <p:sp>
        <p:nvSpPr>
          <p:cNvPr id="14" name="Rectangle 13">
            <a:extLst>
              <a:ext uri="{FF2B5EF4-FFF2-40B4-BE49-F238E27FC236}">
                <a16:creationId xmlns:a16="http://schemas.microsoft.com/office/drawing/2014/main" id="{173A9900-AEF2-D949-8514-2D466EE1E75F}"/>
              </a:ext>
            </a:extLst>
          </p:cNvPr>
          <p:cNvSpPr/>
          <p:nvPr/>
        </p:nvSpPr>
        <p:spPr>
          <a:xfrm>
            <a:off x="4898677" y="1809045"/>
            <a:ext cx="448214" cy="324514"/>
          </a:xfrm>
          <a:prstGeom prst="rect">
            <a:avLst/>
          </a:prstGeom>
          <a:ln/>
          <a:effectLst/>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r>
              <a:rPr lang="en-US" sz="900" dirty="0">
                <a:solidFill>
                  <a:srgbClr val="000000"/>
                </a:solidFill>
                <a:latin typeface="IBM Plex Sans" panose="020B0503050203000203" pitchFamily="34" charset="77"/>
                <a:cs typeface="Arial"/>
              </a:rPr>
              <a:t>Flow D V3</a:t>
            </a:r>
          </a:p>
        </p:txBody>
      </p:sp>
      <p:sp>
        <p:nvSpPr>
          <p:cNvPr id="31" name="Cube 30">
            <a:extLst>
              <a:ext uri="{FF2B5EF4-FFF2-40B4-BE49-F238E27FC236}">
                <a16:creationId xmlns:a16="http://schemas.microsoft.com/office/drawing/2014/main" id="{73E5190F-DBC9-0B45-9D93-DE33013A90E8}"/>
              </a:ext>
            </a:extLst>
          </p:cNvPr>
          <p:cNvSpPr/>
          <p:nvPr/>
        </p:nvSpPr>
        <p:spPr>
          <a:xfrm>
            <a:off x="3002247" y="1625789"/>
            <a:ext cx="207305" cy="499902"/>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r>
              <a:rPr lang="en-US" sz="1500" dirty="0">
                <a:solidFill>
                  <a:srgbClr val="FFFFFF"/>
                </a:solidFill>
                <a:latin typeface="IBM Plex Sans" panose="020B0503050203000203" pitchFamily="34" charset="77"/>
              </a:rPr>
              <a:t>MQ</a:t>
            </a:r>
          </a:p>
        </p:txBody>
      </p:sp>
      <p:sp>
        <p:nvSpPr>
          <p:cNvPr id="5" name="TextBox 4"/>
          <p:cNvSpPr txBox="1"/>
          <p:nvPr/>
        </p:nvSpPr>
        <p:spPr>
          <a:xfrm>
            <a:off x="231344" y="257272"/>
            <a:ext cx="4725120"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Which allows us to do this…</a:t>
            </a:r>
          </a:p>
        </p:txBody>
      </p:sp>
      <p:sp>
        <p:nvSpPr>
          <p:cNvPr id="9" name="Cube 8">
            <a:extLst>
              <a:ext uri="{FF2B5EF4-FFF2-40B4-BE49-F238E27FC236}">
                <a16:creationId xmlns:a16="http://schemas.microsoft.com/office/drawing/2014/main" id="{59822848-2017-F546-8565-2EA3CDCDADCC}"/>
              </a:ext>
            </a:extLst>
          </p:cNvPr>
          <p:cNvSpPr/>
          <p:nvPr/>
        </p:nvSpPr>
        <p:spPr>
          <a:xfrm>
            <a:off x="145471" y="1137606"/>
            <a:ext cx="2714492" cy="1185380"/>
          </a:xfrm>
          <a:prstGeom prst="cube">
            <a:avLst/>
          </a:prstGeom>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defRPr/>
            </a:pPr>
            <a:r>
              <a:rPr lang="en-US" sz="900" dirty="0">
                <a:solidFill>
                  <a:srgbClr val="000000"/>
                </a:solidFill>
                <a:latin typeface="Arial"/>
                <a:cs typeface="Arial"/>
              </a:rPr>
              <a:t>ESB: ACE V11.0.0.0</a:t>
            </a:r>
          </a:p>
        </p:txBody>
      </p:sp>
      <p:sp>
        <p:nvSpPr>
          <p:cNvPr id="10" name="Rectangle 9">
            <a:extLst>
              <a:ext uri="{FF2B5EF4-FFF2-40B4-BE49-F238E27FC236}">
                <a16:creationId xmlns:a16="http://schemas.microsoft.com/office/drawing/2014/main" id="{455DF679-859E-B149-832E-8C018411EFC6}"/>
              </a:ext>
            </a:extLst>
          </p:cNvPr>
          <p:cNvSpPr/>
          <p:nvPr/>
        </p:nvSpPr>
        <p:spPr>
          <a:xfrm>
            <a:off x="637243" y="1682247"/>
            <a:ext cx="327950" cy="440192"/>
          </a:xfrm>
          <a:prstGeom prst="rect">
            <a:avLst/>
          </a:prstGeom>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en-US" sz="900" dirty="0">
                <a:solidFill>
                  <a:srgbClr val="000000"/>
                </a:solidFill>
                <a:latin typeface="IBM Plex Sans" panose="020B0503050203000203" pitchFamily="34" charset="77"/>
                <a:cs typeface="Arial"/>
              </a:rPr>
              <a:t>Flow A V1</a:t>
            </a:r>
          </a:p>
        </p:txBody>
      </p:sp>
      <p:sp>
        <p:nvSpPr>
          <p:cNvPr id="11" name="Rectangle 10">
            <a:extLst>
              <a:ext uri="{FF2B5EF4-FFF2-40B4-BE49-F238E27FC236}">
                <a16:creationId xmlns:a16="http://schemas.microsoft.com/office/drawing/2014/main" id="{CC20D76A-CE6A-2144-A7A2-B6F472093F4F}"/>
              </a:ext>
            </a:extLst>
          </p:cNvPr>
          <p:cNvSpPr/>
          <p:nvPr/>
        </p:nvSpPr>
        <p:spPr>
          <a:xfrm>
            <a:off x="1014325" y="1682248"/>
            <a:ext cx="327950" cy="440192"/>
          </a:xfrm>
          <a:prstGeom prst="rect">
            <a:avLst/>
          </a:prstGeom>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en-US" sz="900" dirty="0">
                <a:solidFill>
                  <a:srgbClr val="000000"/>
                </a:solidFill>
                <a:latin typeface="IBM Plex Sans" panose="020B0503050203000203" pitchFamily="34" charset="77"/>
                <a:cs typeface="Arial"/>
              </a:rPr>
              <a:t>Flow B V1</a:t>
            </a:r>
          </a:p>
        </p:txBody>
      </p:sp>
      <p:sp>
        <p:nvSpPr>
          <p:cNvPr id="12" name="Rectangle 11">
            <a:extLst>
              <a:ext uri="{FF2B5EF4-FFF2-40B4-BE49-F238E27FC236}">
                <a16:creationId xmlns:a16="http://schemas.microsoft.com/office/drawing/2014/main" id="{AC481BF5-1CA4-AC4F-BD7F-21DB98DCB194}"/>
              </a:ext>
            </a:extLst>
          </p:cNvPr>
          <p:cNvSpPr/>
          <p:nvPr/>
        </p:nvSpPr>
        <p:spPr>
          <a:xfrm>
            <a:off x="1376995" y="1679293"/>
            <a:ext cx="327950" cy="440192"/>
          </a:xfrm>
          <a:prstGeom prst="rect">
            <a:avLst/>
          </a:prstGeom>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en-US" sz="900" dirty="0">
                <a:solidFill>
                  <a:srgbClr val="000000"/>
                </a:solidFill>
                <a:latin typeface="IBM Plex Sans" panose="020B0503050203000203" pitchFamily="34" charset="77"/>
                <a:cs typeface="Arial"/>
              </a:rPr>
              <a:t>Flow C V1</a:t>
            </a:r>
          </a:p>
        </p:txBody>
      </p:sp>
      <p:sp>
        <p:nvSpPr>
          <p:cNvPr id="13" name="Rectangle 12">
            <a:extLst>
              <a:ext uri="{FF2B5EF4-FFF2-40B4-BE49-F238E27FC236}">
                <a16:creationId xmlns:a16="http://schemas.microsoft.com/office/drawing/2014/main" id="{C7F7A9CE-12C9-8C4E-8C0E-49C936A6FA88}"/>
              </a:ext>
            </a:extLst>
          </p:cNvPr>
          <p:cNvSpPr/>
          <p:nvPr/>
        </p:nvSpPr>
        <p:spPr>
          <a:xfrm>
            <a:off x="1749685" y="1682248"/>
            <a:ext cx="327950" cy="440192"/>
          </a:xfrm>
          <a:prstGeom prst="rect">
            <a:avLst/>
          </a:prstGeom>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en-US" sz="900" dirty="0">
                <a:solidFill>
                  <a:srgbClr val="000000"/>
                </a:solidFill>
                <a:latin typeface="IBM Plex Sans" panose="020B0503050203000203" pitchFamily="34" charset="77"/>
                <a:cs typeface="Arial"/>
              </a:rPr>
              <a:t>Flow D V1</a:t>
            </a:r>
          </a:p>
        </p:txBody>
      </p:sp>
      <p:sp>
        <p:nvSpPr>
          <p:cNvPr id="3" name="Cube 2">
            <a:extLst>
              <a:ext uri="{FF2B5EF4-FFF2-40B4-BE49-F238E27FC236}">
                <a16:creationId xmlns:a16="http://schemas.microsoft.com/office/drawing/2014/main" id="{6A27CF33-CD04-1D40-8DE3-797B3FA9CE63}"/>
              </a:ext>
            </a:extLst>
          </p:cNvPr>
          <p:cNvSpPr/>
          <p:nvPr/>
        </p:nvSpPr>
        <p:spPr>
          <a:xfrm>
            <a:off x="333801" y="1626711"/>
            <a:ext cx="254309" cy="492774"/>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r>
              <a:rPr lang="en-US" sz="1500" dirty="0">
                <a:solidFill>
                  <a:srgbClr val="FFFFFF"/>
                </a:solidFill>
                <a:latin typeface="IBM Plex Sans" panose="020B0503050203000203" pitchFamily="34" charset="77"/>
              </a:rPr>
              <a:t>MQ</a:t>
            </a:r>
          </a:p>
        </p:txBody>
      </p:sp>
      <p:grpSp>
        <p:nvGrpSpPr>
          <p:cNvPr id="4" name="Group 3">
            <a:extLst>
              <a:ext uri="{FF2B5EF4-FFF2-40B4-BE49-F238E27FC236}">
                <a16:creationId xmlns:a16="http://schemas.microsoft.com/office/drawing/2014/main" id="{97686641-175B-A14F-A624-456AAF7E7655}"/>
              </a:ext>
            </a:extLst>
          </p:cNvPr>
          <p:cNvGrpSpPr/>
          <p:nvPr/>
        </p:nvGrpSpPr>
        <p:grpSpPr>
          <a:xfrm>
            <a:off x="136967" y="2553134"/>
            <a:ext cx="1558637" cy="1166885"/>
            <a:chOff x="445068" y="3749454"/>
            <a:chExt cx="2078182" cy="1555847"/>
          </a:xfrm>
        </p:grpSpPr>
        <p:sp>
          <p:nvSpPr>
            <p:cNvPr id="18" name="Cube 17">
              <a:extLst>
                <a:ext uri="{FF2B5EF4-FFF2-40B4-BE49-F238E27FC236}">
                  <a16:creationId xmlns:a16="http://schemas.microsoft.com/office/drawing/2014/main" id="{E6C75DB2-F9EA-D946-BDF9-F75D45DA8A77}"/>
                </a:ext>
              </a:extLst>
            </p:cNvPr>
            <p:cNvSpPr/>
            <p:nvPr/>
          </p:nvSpPr>
          <p:spPr>
            <a:xfrm>
              <a:off x="445068" y="3749454"/>
              <a:ext cx="2078182" cy="1555847"/>
            </a:xfrm>
            <a:prstGeom prst="cube">
              <a:avLst/>
            </a:prstGeom>
            <a:gradFill>
              <a:gsLst>
                <a:gs pos="0">
                  <a:schemeClr val="accent1">
                    <a:satMod val="103000"/>
                    <a:tint val="94000"/>
                    <a:lumMod val="72000"/>
                  </a:schemeClr>
                </a:gs>
                <a:gs pos="50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r>
                <a:rPr lang="en-US" sz="1050" dirty="0">
                  <a:solidFill>
                    <a:srgbClr val="FFFFFF"/>
                  </a:solidFill>
                  <a:latin typeface="IBM Plex Sans" panose="020B0503050203000203" pitchFamily="34" charset="77"/>
                </a:rPr>
                <a:t>ACE V11.next</a:t>
              </a:r>
            </a:p>
          </p:txBody>
        </p:sp>
        <p:sp>
          <p:nvSpPr>
            <p:cNvPr id="19" name="Rectangle 18">
              <a:extLst>
                <a:ext uri="{FF2B5EF4-FFF2-40B4-BE49-F238E27FC236}">
                  <a16:creationId xmlns:a16="http://schemas.microsoft.com/office/drawing/2014/main" id="{077E24C0-0BD7-CC46-AC40-6314E871600C}"/>
                </a:ext>
              </a:extLst>
            </p:cNvPr>
            <p:cNvSpPr/>
            <p:nvPr/>
          </p:nvSpPr>
          <p:spPr>
            <a:xfrm>
              <a:off x="1059660" y="4644705"/>
              <a:ext cx="597618" cy="432685"/>
            </a:xfrm>
            <a:prstGeom prst="rect">
              <a:avLst/>
            </a:prstGeom>
            <a:ln/>
            <a:effectLst/>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r>
                <a:rPr lang="en-US" sz="900" dirty="0">
                  <a:solidFill>
                    <a:srgbClr val="000000"/>
                  </a:solidFill>
                  <a:latin typeface="IBM Plex Sans" panose="020B0503050203000203" pitchFamily="34" charset="77"/>
                  <a:cs typeface="Arial"/>
                </a:rPr>
                <a:t>Flow Q V3</a:t>
              </a:r>
            </a:p>
          </p:txBody>
        </p:sp>
        <p:sp>
          <p:nvSpPr>
            <p:cNvPr id="21" name="Cube 20">
              <a:extLst>
                <a:ext uri="{FF2B5EF4-FFF2-40B4-BE49-F238E27FC236}">
                  <a16:creationId xmlns:a16="http://schemas.microsoft.com/office/drawing/2014/main" id="{3A8ED6ED-0F47-7942-99A2-B8A47B29A90E}"/>
                </a:ext>
              </a:extLst>
            </p:cNvPr>
            <p:cNvSpPr/>
            <p:nvPr/>
          </p:nvSpPr>
          <p:spPr>
            <a:xfrm>
              <a:off x="557050" y="4450040"/>
              <a:ext cx="375137" cy="781208"/>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r>
                <a:rPr lang="en-US" sz="1500" dirty="0">
                  <a:solidFill>
                    <a:srgbClr val="FFFFFF"/>
                  </a:solidFill>
                  <a:latin typeface="IBM Plex Sans" panose="020B0503050203000203" pitchFamily="34" charset="77"/>
                </a:rPr>
                <a:t>MQ</a:t>
              </a:r>
            </a:p>
          </p:txBody>
        </p:sp>
      </p:grpSp>
      <p:grpSp>
        <p:nvGrpSpPr>
          <p:cNvPr id="6" name="Group 5">
            <a:extLst>
              <a:ext uri="{FF2B5EF4-FFF2-40B4-BE49-F238E27FC236}">
                <a16:creationId xmlns:a16="http://schemas.microsoft.com/office/drawing/2014/main" id="{D2C4E6C4-597C-0C4D-9EB6-12CF737BDAA8}"/>
              </a:ext>
            </a:extLst>
          </p:cNvPr>
          <p:cNvGrpSpPr/>
          <p:nvPr/>
        </p:nvGrpSpPr>
        <p:grpSpPr>
          <a:xfrm>
            <a:off x="1619999" y="2571751"/>
            <a:ext cx="1485901" cy="1185380"/>
            <a:chOff x="3361536" y="3854451"/>
            <a:chExt cx="1981201" cy="1580507"/>
          </a:xfrm>
        </p:grpSpPr>
        <p:sp>
          <p:nvSpPr>
            <p:cNvPr id="23" name="Cube 22">
              <a:extLst>
                <a:ext uri="{FF2B5EF4-FFF2-40B4-BE49-F238E27FC236}">
                  <a16:creationId xmlns:a16="http://schemas.microsoft.com/office/drawing/2014/main" id="{3A7C6604-9C55-F141-B658-80E9644442E4}"/>
                </a:ext>
              </a:extLst>
            </p:cNvPr>
            <p:cNvSpPr/>
            <p:nvPr/>
          </p:nvSpPr>
          <p:spPr>
            <a:xfrm>
              <a:off x="3361536" y="3854451"/>
              <a:ext cx="1981201" cy="1580507"/>
            </a:xfrm>
            <a:prstGeom prst="cube">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r>
                <a:rPr lang="en-US" sz="1200" dirty="0">
                  <a:solidFill>
                    <a:srgbClr val="FFFFFF"/>
                  </a:solidFill>
                  <a:latin typeface="IBM Plex Sans" panose="020B0503050203000203" pitchFamily="34" charset="77"/>
                </a:rPr>
                <a:t>ACE </a:t>
              </a:r>
              <a:r>
                <a:rPr lang="en-US" sz="1050" dirty="0">
                  <a:solidFill>
                    <a:srgbClr val="FFFFFF"/>
                  </a:solidFill>
                  <a:latin typeface="IBM Plex Sans" panose="020B0503050203000203" pitchFamily="34" charset="77"/>
                </a:rPr>
                <a:t>V11.0.0.8</a:t>
              </a:r>
              <a:endParaRPr lang="en-US" sz="1200" dirty="0">
                <a:solidFill>
                  <a:srgbClr val="FFFFFF"/>
                </a:solidFill>
                <a:latin typeface="IBM Plex Sans" panose="020B0503050203000203" pitchFamily="34" charset="77"/>
              </a:endParaRPr>
            </a:p>
          </p:txBody>
        </p:sp>
        <p:sp>
          <p:nvSpPr>
            <p:cNvPr id="24" name="Rectangle 23">
              <a:extLst>
                <a:ext uri="{FF2B5EF4-FFF2-40B4-BE49-F238E27FC236}">
                  <a16:creationId xmlns:a16="http://schemas.microsoft.com/office/drawing/2014/main" id="{45BE89B0-0F69-5B49-BDEC-F34DCC57E446}"/>
                </a:ext>
              </a:extLst>
            </p:cNvPr>
            <p:cNvSpPr/>
            <p:nvPr/>
          </p:nvSpPr>
          <p:spPr>
            <a:xfrm>
              <a:off x="3820544" y="4574245"/>
              <a:ext cx="597618" cy="558518"/>
            </a:xfrm>
            <a:prstGeom prst="rect">
              <a:avLst/>
            </a:prstGeom>
            <a:ln/>
            <a:effectLst/>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en-US" sz="900" dirty="0">
                  <a:solidFill>
                    <a:srgbClr val="000000"/>
                  </a:solidFill>
                  <a:latin typeface="IBM Plex Sans" panose="020B0503050203000203" pitchFamily="34" charset="77"/>
                  <a:cs typeface="Arial"/>
                </a:rPr>
                <a:t>Flow R V3</a:t>
              </a:r>
            </a:p>
          </p:txBody>
        </p:sp>
      </p:grpSp>
      <p:grpSp>
        <p:nvGrpSpPr>
          <p:cNvPr id="29" name="Group 28">
            <a:extLst>
              <a:ext uri="{FF2B5EF4-FFF2-40B4-BE49-F238E27FC236}">
                <a16:creationId xmlns:a16="http://schemas.microsoft.com/office/drawing/2014/main" id="{EF39B433-D1B7-DF47-ADD8-C86C638CC345}"/>
              </a:ext>
            </a:extLst>
          </p:cNvPr>
          <p:cNvGrpSpPr/>
          <p:nvPr/>
        </p:nvGrpSpPr>
        <p:grpSpPr>
          <a:xfrm>
            <a:off x="3030294" y="2567905"/>
            <a:ext cx="1558637" cy="1166885"/>
            <a:chOff x="445068" y="3749454"/>
            <a:chExt cx="2078182" cy="1555847"/>
          </a:xfrm>
        </p:grpSpPr>
        <p:sp>
          <p:nvSpPr>
            <p:cNvPr id="30" name="Cube 29">
              <a:extLst>
                <a:ext uri="{FF2B5EF4-FFF2-40B4-BE49-F238E27FC236}">
                  <a16:creationId xmlns:a16="http://schemas.microsoft.com/office/drawing/2014/main" id="{2C8969F4-FE2D-5247-A35E-22C8D5B01FA7}"/>
                </a:ext>
              </a:extLst>
            </p:cNvPr>
            <p:cNvSpPr/>
            <p:nvPr/>
          </p:nvSpPr>
          <p:spPr>
            <a:xfrm>
              <a:off x="445068" y="3749454"/>
              <a:ext cx="2078182" cy="1555847"/>
            </a:xfrm>
            <a:prstGeom prst="cube">
              <a:avLst/>
            </a:prstGeom>
            <a:gradFill>
              <a:gsLst>
                <a:gs pos="0">
                  <a:schemeClr val="accent1">
                    <a:satMod val="103000"/>
                    <a:tint val="94000"/>
                    <a:lumMod val="72000"/>
                  </a:schemeClr>
                </a:gs>
                <a:gs pos="50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r>
                <a:rPr lang="en-US" sz="1050" dirty="0">
                  <a:solidFill>
                    <a:srgbClr val="FFFFFF"/>
                  </a:solidFill>
                  <a:latin typeface="IBM Plex Sans" panose="020B0503050203000203" pitchFamily="34" charset="77"/>
                </a:rPr>
                <a:t>ACE V11.next</a:t>
              </a:r>
            </a:p>
          </p:txBody>
        </p:sp>
        <p:sp>
          <p:nvSpPr>
            <p:cNvPr id="33" name="Rectangle 32">
              <a:extLst>
                <a:ext uri="{FF2B5EF4-FFF2-40B4-BE49-F238E27FC236}">
                  <a16:creationId xmlns:a16="http://schemas.microsoft.com/office/drawing/2014/main" id="{1C6B93AA-6DE4-A44C-8EB0-2F3F2E82283A}"/>
                </a:ext>
              </a:extLst>
            </p:cNvPr>
            <p:cNvSpPr/>
            <p:nvPr/>
          </p:nvSpPr>
          <p:spPr>
            <a:xfrm>
              <a:off x="1059660" y="4644705"/>
              <a:ext cx="597618" cy="432685"/>
            </a:xfrm>
            <a:prstGeom prst="rect">
              <a:avLst/>
            </a:prstGeom>
            <a:ln/>
            <a:effectLst/>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r>
                <a:rPr lang="en-US" sz="900" dirty="0">
                  <a:solidFill>
                    <a:srgbClr val="000000"/>
                  </a:solidFill>
                  <a:latin typeface="IBM Plex Sans" panose="020B0503050203000203" pitchFamily="34" charset="77"/>
                  <a:cs typeface="Arial"/>
                </a:rPr>
                <a:t>Flow S V3</a:t>
              </a:r>
            </a:p>
          </p:txBody>
        </p:sp>
        <p:sp>
          <p:nvSpPr>
            <p:cNvPr id="36" name="Cube 35">
              <a:extLst>
                <a:ext uri="{FF2B5EF4-FFF2-40B4-BE49-F238E27FC236}">
                  <a16:creationId xmlns:a16="http://schemas.microsoft.com/office/drawing/2014/main" id="{D20194A7-8FB1-BC4D-B8B1-8E1A9BDE8ECD}"/>
                </a:ext>
              </a:extLst>
            </p:cNvPr>
            <p:cNvSpPr/>
            <p:nvPr/>
          </p:nvSpPr>
          <p:spPr>
            <a:xfrm>
              <a:off x="557050" y="4450040"/>
              <a:ext cx="375137" cy="781208"/>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r>
                <a:rPr lang="en-US" sz="1500" dirty="0">
                  <a:solidFill>
                    <a:srgbClr val="FFFFFF"/>
                  </a:solidFill>
                  <a:latin typeface="IBM Plex Sans" panose="020B0503050203000203" pitchFamily="34" charset="77"/>
                </a:rPr>
                <a:t>MQ</a:t>
              </a:r>
            </a:p>
          </p:txBody>
        </p:sp>
      </p:grpSp>
      <p:grpSp>
        <p:nvGrpSpPr>
          <p:cNvPr id="7" name="Group 6">
            <a:extLst>
              <a:ext uri="{FF2B5EF4-FFF2-40B4-BE49-F238E27FC236}">
                <a16:creationId xmlns:a16="http://schemas.microsoft.com/office/drawing/2014/main" id="{916CB860-9ABC-C24D-8C89-66E12F9083E2}"/>
              </a:ext>
            </a:extLst>
          </p:cNvPr>
          <p:cNvGrpSpPr/>
          <p:nvPr/>
        </p:nvGrpSpPr>
        <p:grpSpPr>
          <a:xfrm>
            <a:off x="4516195" y="2549410"/>
            <a:ext cx="1873963" cy="1185380"/>
            <a:chOff x="5938801" y="3399213"/>
            <a:chExt cx="2498617" cy="1580506"/>
          </a:xfrm>
        </p:grpSpPr>
        <p:sp>
          <p:nvSpPr>
            <p:cNvPr id="38" name="Cube 37">
              <a:extLst>
                <a:ext uri="{FF2B5EF4-FFF2-40B4-BE49-F238E27FC236}">
                  <a16:creationId xmlns:a16="http://schemas.microsoft.com/office/drawing/2014/main" id="{BBEE6968-0228-D048-9A45-BDD17AAAD970}"/>
                </a:ext>
              </a:extLst>
            </p:cNvPr>
            <p:cNvSpPr/>
            <p:nvPr/>
          </p:nvSpPr>
          <p:spPr>
            <a:xfrm>
              <a:off x="5938801" y="3399213"/>
              <a:ext cx="2498617" cy="1580506"/>
            </a:xfrm>
            <a:prstGeom prst="cube">
              <a:avLst/>
            </a:prstGeom>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defRPr/>
              </a:pPr>
              <a:r>
                <a:rPr lang="en-US" sz="900" dirty="0">
                  <a:solidFill>
                    <a:srgbClr val="000000"/>
                  </a:solidFill>
                  <a:latin typeface="Arial"/>
                  <a:cs typeface="Arial"/>
                </a:rPr>
                <a:t>ESB: ACE V11.0.0.0</a:t>
              </a:r>
            </a:p>
          </p:txBody>
        </p:sp>
        <p:sp>
          <p:nvSpPr>
            <p:cNvPr id="39" name="Rectangle 38">
              <a:extLst>
                <a:ext uri="{FF2B5EF4-FFF2-40B4-BE49-F238E27FC236}">
                  <a16:creationId xmlns:a16="http://schemas.microsoft.com/office/drawing/2014/main" id="{422EAB10-A20C-7B48-9251-15A617FE7F17}"/>
                </a:ext>
              </a:extLst>
            </p:cNvPr>
            <p:cNvSpPr/>
            <p:nvPr/>
          </p:nvSpPr>
          <p:spPr>
            <a:xfrm>
              <a:off x="6594496" y="4125400"/>
              <a:ext cx="437267" cy="586923"/>
            </a:xfrm>
            <a:prstGeom prst="rect">
              <a:avLst/>
            </a:prstGeom>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en-US" sz="900" dirty="0">
                  <a:solidFill>
                    <a:srgbClr val="000000"/>
                  </a:solidFill>
                  <a:latin typeface="IBM Plex Sans" panose="020B0503050203000203" pitchFamily="34" charset="77"/>
                  <a:cs typeface="Arial"/>
                </a:rPr>
                <a:t>Flow T V1</a:t>
              </a:r>
            </a:p>
          </p:txBody>
        </p:sp>
        <p:sp>
          <p:nvSpPr>
            <p:cNvPr id="40" name="Rectangle 39">
              <a:extLst>
                <a:ext uri="{FF2B5EF4-FFF2-40B4-BE49-F238E27FC236}">
                  <a16:creationId xmlns:a16="http://schemas.microsoft.com/office/drawing/2014/main" id="{0B9EA163-B372-234B-8D21-1A3A17872958}"/>
                </a:ext>
              </a:extLst>
            </p:cNvPr>
            <p:cNvSpPr/>
            <p:nvPr/>
          </p:nvSpPr>
          <p:spPr>
            <a:xfrm>
              <a:off x="7097273" y="4125401"/>
              <a:ext cx="437267" cy="586923"/>
            </a:xfrm>
            <a:prstGeom prst="rect">
              <a:avLst/>
            </a:prstGeom>
            <a:ln/>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defRPr/>
              </a:pPr>
              <a:r>
                <a:rPr lang="en-US" sz="900" dirty="0">
                  <a:solidFill>
                    <a:srgbClr val="000000"/>
                  </a:solidFill>
                  <a:latin typeface="IBM Plex Sans" panose="020B0503050203000203" pitchFamily="34" charset="77"/>
                  <a:cs typeface="Arial"/>
                </a:rPr>
                <a:t>Flow U V1</a:t>
              </a:r>
            </a:p>
          </p:txBody>
        </p:sp>
      </p:grpSp>
      <p:grpSp>
        <p:nvGrpSpPr>
          <p:cNvPr id="45" name="Group 44">
            <a:extLst>
              <a:ext uri="{FF2B5EF4-FFF2-40B4-BE49-F238E27FC236}">
                <a16:creationId xmlns:a16="http://schemas.microsoft.com/office/drawing/2014/main" id="{F174D483-393D-5F49-93E0-E2977EA8D9A1}"/>
              </a:ext>
            </a:extLst>
          </p:cNvPr>
          <p:cNvGrpSpPr/>
          <p:nvPr/>
        </p:nvGrpSpPr>
        <p:grpSpPr>
          <a:xfrm>
            <a:off x="5918739" y="1137606"/>
            <a:ext cx="1558637" cy="1166885"/>
            <a:chOff x="445068" y="3749454"/>
            <a:chExt cx="2078182" cy="1555847"/>
          </a:xfrm>
        </p:grpSpPr>
        <p:sp>
          <p:nvSpPr>
            <p:cNvPr id="46" name="Cube 45">
              <a:extLst>
                <a:ext uri="{FF2B5EF4-FFF2-40B4-BE49-F238E27FC236}">
                  <a16:creationId xmlns:a16="http://schemas.microsoft.com/office/drawing/2014/main" id="{1C5DDEF7-C2ED-CB44-A07E-C67DAECD794C}"/>
                </a:ext>
              </a:extLst>
            </p:cNvPr>
            <p:cNvSpPr/>
            <p:nvPr/>
          </p:nvSpPr>
          <p:spPr>
            <a:xfrm>
              <a:off x="445068" y="3749454"/>
              <a:ext cx="2078182" cy="1555847"/>
            </a:xfrm>
            <a:prstGeom prst="cube">
              <a:avLst/>
            </a:prstGeom>
            <a:gradFill>
              <a:gsLst>
                <a:gs pos="0">
                  <a:schemeClr val="accent1">
                    <a:satMod val="103000"/>
                    <a:tint val="94000"/>
                    <a:lumMod val="72000"/>
                  </a:schemeClr>
                </a:gs>
                <a:gs pos="50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r>
                <a:rPr lang="en-US" sz="1050" dirty="0">
                  <a:solidFill>
                    <a:srgbClr val="FFFFFF"/>
                  </a:solidFill>
                  <a:latin typeface="IBM Plex Sans" panose="020B0503050203000203" pitchFamily="34" charset="77"/>
                </a:rPr>
                <a:t>ACE V11.next</a:t>
              </a:r>
            </a:p>
          </p:txBody>
        </p:sp>
        <p:sp>
          <p:nvSpPr>
            <p:cNvPr id="47" name="Rectangle 46">
              <a:extLst>
                <a:ext uri="{FF2B5EF4-FFF2-40B4-BE49-F238E27FC236}">
                  <a16:creationId xmlns:a16="http://schemas.microsoft.com/office/drawing/2014/main" id="{D1EA77CE-3E43-A94A-997C-9B7589DF4EF0}"/>
                </a:ext>
              </a:extLst>
            </p:cNvPr>
            <p:cNvSpPr/>
            <p:nvPr/>
          </p:nvSpPr>
          <p:spPr>
            <a:xfrm>
              <a:off x="1059660" y="4644705"/>
              <a:ext cx="597618" cy="432685"/>
            </a:xfrm>
            <a:prstGeom prst="rect">
              <a:avLst/>
            </a:prstGeom>
            <a:ln/>
            <a:effectLst/>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r>
                <a:rPr lang="en-US" sz="900" dirty="0">
                  <a:solidFill>
                    <a:srgbClr val="000000"/>
                  </a:solidFill>
                  <a:latin typeface="IBM Plex Sans" panose="020B0503050203000203" pitchFamily="34" charset="77"/>
                  <a:cs typeface="Arial"/>
                </a:rPr>
                <a:t>Flow W V3</a:t>
              </a:r>
            </a:p>
          </p:txBody>
        </p:sp>
        <p:sp>
          <p:nvSpPr>
            <p:cNvPr id="49" name="Cube 48">
              <a:extLst>
                <a:ext uri="{FF2B5EF4-FFF2-40B4-BE49-F238E27FC236}">
                  <a16:creationId xmlns:a16="http://schemas.microsoft.com/office/drawing/2014/main" id="{0A72A82A-F536-004E-B233-5882F202ED96}"/>
                </a:ext>
              </a:extLst>
            </p:cNvPr>
            <p:cNvSpPr/>
            <p:nvPr/>
          </p:nvSpPr>
          <p:spPr>
            <a:xfrm>
              <a:off x="557050" y="4450040"/>
              <a:ext cx="375137" cy="781208"/>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r>
                <a:rPr lang="en-US" sz="1500" dirty="0">
                  <a:solidFill>
                    <a:srgbClr val="FFFFFF"/>
                  </a:solidFill>
                  <a:latin typeface="IBM Plex Sans" panose="020B0503050203000203" pitchFamily="34" charset="77"/>
                </a:rPr>
                <a:t>MQ</a:t>
              </a:r>
            </a:p>
          </p:txBody>
        </p:sp>
      </p:grpSp>
      <p:grpSp>
        <p:nvGrpSpPr>
          <p:cNvPr id="50" name="Group 49">
            <a:extLst>
              <a:ext uri="{FF2B5EF4-FFF2-40B4-BE49-F238E27FC236}">
                <a16:creationId xmlns:a16="http://schemas.microsoft.com/office/drawing/2014/main" id="{425E656C-8987-D74D-B947-1B60EE076492}"/>
              </a:ext>
            </a:extLst>
          </p:cNvPr>
          <p:cNvGrpSpPr/>
          <p:nvPr/>
        </p:nvGrpSpPr>
        <p:grpSpPr>
          <a:xfrm>
            <a:off x="6317422" y="2549410"/>
            <a:ext cx="1558637" cy="1166885"/>
            <a:chOff x="445068" y="3749454"/>
            <a:chExt cx="2078182" cy="1555847"/>
          </a:xfrm>
        </p:grpSpPr>
        <p:sp>
          <p:nvSpPr>
            <p:cNvPr id="51" name="Cube 50">
              <a:extLst>
                <a:ext uri="{FF2B5EF4-FFF2-40B4-BE49-F238E27FC236}">
                  <a16:creationId xmlns:a16="http://schemas.microsoft.com/office/drawing/2014/main" id="{443E0FF0-D7F8-C644-84A4-DEC06421E96F}"/>
                </a:ext>
              </a:extLst>
            </p:cNvPr>
            <p:cNvSpPr/>
            <p:nvPr/>
          </p:nvSpPr>
          <p:spPr>
            <a:xfrm>
              <a:off x="445068" y="3749454"/>
              <a:ext cx="2078182" cy="1555847"/>
            </a:xfrm>
            <a:prstGeom prst="cube">
              <a:avLst/>
            </a:prstGeom>
            <a:gradFill>
              <a:gsLst>
                <a:gs pos="0">
                  <a:schemeClr val="accent1">
                    <a:satMod val="103000"/>
                    <a:tint val="94000"/>
                    <a:lumMod val="72000"/>
                  </a:schemeClr>
                </a:gs>
                <a:gs pos="50000">
                  <a:schemeClr val="accent1">
                    <a:satMod val="110000"/>
                    <a:lumMod val="100000"/>
                    <a:shade val="100000"/>
                  </a:schemeClr>
                </a:gs>
                <a:gs pos="100000">
                  <a:schemeClr val="accent1">
                    <a:lumMod val="99000"/>
                    <a:satMod val="120000"/>
                    <a:shade val="78000"/>
                  </a:schemeClr>
                </a:gs>
              </a:gsLst>
            </a:gra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r>
                <a:rPr lang="en-US" sz="1050" dirty="0">
                  <a:solidFill>
                    <a:srgbClr val="FFFFFF"/>
                  </a:solidFill>
                  <a:latin typeface="IBM Plex Sans" panose="020B0503050203000203" pitchFamily="34" charset="77"/>
                </a:rPr>
                <a:t>ACE V11.next</a:t>
              </a:r>
            </a:p>
          </p:txBody>
        </p:sp>
        <p:sp>
          <p:nvSpPr>
            <p:cNvPr id="52" name="Rectangle 51">
              <a:extLst>
                <a:ext uri="{FF2B5EF4-FFF2-40B4-BE49-F238E27FC236}">
                  <a16:creationId xmlns:a16="http://schemas.microsoft.com/office/drawing/2014/main" id="{8324AAD9-BDB7-A347-93CB-57823554D272}"/>
                </a:ext>
              </a:extLst>
            </p:cNvPr>
            <p:cNvSpPr/>
            <p:nvPr/>
          </p:nvSpPr>
          <p:spPr>
            <a:xfrm>
              <a:off x="1059660" y="4644705"/>
              <a:ext cx="597618" cy="432685"/>
            </a:xfrm>
            <a:prstGeom prst="rect">
              <a:avLst/>
            </a:prstGeom>
            <a:ln/>
            <a:effectLst/>
          </p:spPr>
          <p:style>
            <a:lnRef idx="1">
              <a:schemeClr val="accent2"/>
            </a:lnRef>
            <a:fillRef idx="2">
              <a:schemeClr val="accent2"/>
            </a:fillRef>
            <a:effectRef idx="1">
              <a:schemeClr val="accent2"/>
            </a:effectRef>
            <a:fontRef idx="minor">
              <a:schemeClr val="dk1"/>
            </a:fontRef>
          </p:style>
          <p:txBody>
            <a:bodyPr wrap="square" lIns="0" tIns="0" rIns="0" bIns="0" rtlCol="0" anchor="ctr">
              <a:noAutofit/>
            </a:bodyPr>
            <a:lstStyle/>
            <a:p>
              <a:pPr algn="ctr" defTabSz="685783"/>
              <a:r>
                <a:rPr lang="en-US" sz="900" dirty="0">
                  <a:solidFill>
                    <a:srgbClr val="000000"/>
                  </a:solidFill>
                  <a:latin typeface="IBM Plex Sans" panose="020B0503050203000203" pitchFamily="34" charset="77"/>
                  <a:cs typeface="Arial"/>
                </a:rPr>
                <a:t>Flow X V3</a:t>
              </a:r>
            </a:p>
          </p:txBody>
        </p:sp>
      </p:grpSp>
      <p:sp>
        <p:nvSpPr>
          <p:cNvPr id="56" name="Cube 55">
            <a:extLst>
              <a:ext uri="{FF2B5EF4-FFF2-40B4-BE49-F238E27FC236}">
                <a16:creationId xmlns:a16="http://schemas.microsoft.com/office/drawing/2014/main" id="{5DF676C3-7EE6-9846-BD9B-8206745AF00D}"/>
              </a:ext>
            </a:extLst>
          </p:cNvPr>
          <p:cNvSpPr/>
          <p:nvPr/>
        </p:nvSpPr>
        <p:spPr>
          <a:xfrm>
            <a:off x="4549881" y="1661303"/>
            <a:ext cx="281353" cy="585906"/>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85800"/>
            <a:r>
              <a:rPr lang="en-US" sz="1500" dirty="0">
                <a:solidFill>
                  <a:srgbClr val="FFFFFF"/>
                </a:solidFill>
                <a:latin typeface="IBM Plex Sans" panose="020B0503050203000203" pitchFamily="34" charset="77"/>
              </a:rPr>
              <a:t>MQ</a:t>
            </a:r>
          </a:p>
        </p:txBody>
      </p:sp>
      <p:sp>
        <p:nvSpPr>
          <p:cNvPr id="42" name="Rounded Rectangle 41">
            <a:extLst>
              <a:ext uri="{FF2B5EF4-FFF2-40B4-BE49-F238E27FC236}">
                <a16:creationId xmlns:a16="http://schemas.microsoft.com/office/drawing/2014/main" id="{B167378B-6EF2-244C-ABA5-2FCF1D883C0C}"/>
              </a:ext>
            </a:extLst>
          </p:cNvPr>
          <p:cNvSpPr/>
          <p:nvPr/>
        </p:nvSpPr>
        <p:spPr>
          <a:xfrm>
            <a:off x="1096798" y="1357764"/>
            <a:ext cx="867457" cy="26802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3" name="Rounded Rectangle 42">
            <a:extLst>
              <a:ext uri="{FF2B5EF4-FFF2-40B4-BE49-F238E27FC236}">
                <a16:creationId xmlns:a16="http://schemas.microsoft.com/office/drawing/2014/main" id="{86BD35DF-A5EA-B746-9B7F-6560900A0D5F}"/>
              </a:ext>
            </a:extLst>
          </p:cNvPr>
          <p:cNvSpPr/>
          <p:nvPr/>
        </p:nvSpPr>
        <p:spPr>
          <a:xfrm>
            <a:off x="3022883" y="1400561"/>
            <a:ext cx="1048932" cy="25839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4" name="Rounded Rectangle 43">
            <a:extLst>
              <a:ext uri="{FF2B5EF4-FFF2-40B4-BE49-F238E27FC236}">
                <a16:creationId xmlns:a16="http://schemas.microsoft.com/office/drawing/2014/main" id="{3E158520-2462-CA48-B16D-C8B25C354BCC}"/>
              </a:ext>
            </a:extLst>
          </p:cNvPr>
          <p:cNvSpPr/>
          <p:nvPr/>
        </p:nvSpPr>
        <p:spPr>
          <a:xfrm>
            <a:off x="4539170" y="1412205"/>
            <a:ext cx="1048932" cy="25839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48" name="Rounded Rectangle 47">
            <a:extLst>
              <a:ext uri="{FF2B5EF4-FFF2-40B4-BE49-F238E27FC236}">
                <a16:creationId xmlns:a16="http://schemas.microsoft.com/office/drawing/2014/main" id="{CD09BCB7-A9EA-E443-924B-079EBF2A9D4A}"/>
              </a:ext>
            </a:extLst>
          </p:cNvPr>
          <p:cNvSpPr/>
          <p:nvPr/>
        </p:nvSpPr>
        <p:spPr>
          <a:xfrm>
            <a:off x="6047808" y="1411388"/>
            <a:ext cx="1048932" cy="25839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4" name="Rounded Rectangle 53">
            <a:extLst>
              <a:ext uri="{FF2B5EF4-FFF2-40B4-BE49-F238E27FC236}">
                <a16:creationId xmlns:a16="http://schemas.microsoft.com/office/drawing/2014/main" id="{F8E6C218-9318-C849-B1B6-B79AF7E63DD3}"/>
              </a:ext>
            </a:extLst>
          </p:cNvPr>
          <p:cNvSpPr/>
          <p:nvPr/>
        </p:nvSpPr>
        <p:spPr>
          <a:xfrm>
            <a:off x="6475069" y="2829362"/>
            <a:ext cx="1048932" cy="25839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7" name="Rounded Rectangle 56">
            <a:extLst>
              <a:ext uri="{FF2B5EF4-FFF2-40B4-BE49-F238E27FC236}">
                <a16:creationId xmlns:a16="http://schemas.microsoft.com/office/drawing/2014/main" id="{EA749023-779E-E640-AA4E-35577F095CB2}"/>
              </a:ext>
            </a:extLst>
          </p:cNvPr>
          <p:cNvSpPr/>
          <p:nvPr/>
        </p:nvSpPr>
        <p:spPr>
          <a:xfrm>
            <a:off x="4701568" y="2805662"/>
            <a:ext cx="1159969" cy="27291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8" name="Rounded Rectangle 57">
            <a:extLst>
              <a:ext uri="{FF2B5EF4-FFF2-40B4-BE49-F238E27FC236}">
                <a16:creationId xmlns:a16="http://schemas.microsoft.com/office/drawing/2014/main" id="{09BB1B62-D820-6248-833A-0960806E93F6}"/>
              </a:ext>
            </a:extLst>
          </p:cNvPr>
          <p:cNvSpPr/>
          <p:nvPr/>
        </p:nvSpPr>
        <p:spPr>
          <a:xfrm>
            <a:off x="1656874" y="2867628"/>
            <a:ext cx="1159969" cy="27291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9" name="Rounded Rectangle 58">
            <a:extLst>
              <a:ext uri="{FF2B5EF4-FFF2-40B4-BE49-F238E27FC236}">
                <a16:creationId xmlns:a16="http://schemas.microsoft.com/office/drawing/2014/main" id="{2D61867D-DDAE-6844-ACB2-AEB1F132C331}"/>
              </a:ext>
            </a:extLst>
          </p:cNvPr>
          <p:cNvSpPr/>
          <p:nvPr/>
        </p:nvSpPr>
        <p:spPr>
          <a:xfrm>
            <a:off x="224111" y="2828943"/>
            <a:ext cx="1159969" cy="27291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60" name="Rounded Rectangle 59">
            <a:extLst>
              <a:ext uri="{FF2B5EF4-FFF2-40B4-BE49-F238E27FC236}">
                <a16:creationId xmlns:a16="http://schemas.microsoft.com/office/drawing/2014/main" id="{2B42536C-3D34-7649-BE7D-DDBDDC32F3E5}"/>
              </a:ext>
            </a:extLst>
          </p:cNvPr>
          <p:cNvSpPr/>
          <p:nvPr/>
        </p:nvSpPr>
        <p:spPr>
          <a:xfrm>
            <a:off x="3099789" y="2835265"/>
            <a:ext cx="1159969" cy="27291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730707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7371A8-A0D2-C540-904D-7435CE06E64D}"/>
              </a:ext>
            </a:extLst>
          </p:cNvPr>
          <p:cNvPicPr>
            <a:picLocks noChangeAspect="1"/>
          </p:cNvPicPr>
          <p:nvPr/>
        </p:nvPicPr>
        <p:blipFill>
          <a:blip r:embed="rId3"/>
          <a:stretch>
            <a:fillRect/>
          </a:stretch>
        </p:blipFill>
        <p:spPr>
          <a:xfrm>
            <a:off x="10274" y="0"/>
            <a:ext cx="9141232"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69</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8" name="Rounded Rectangle 7">
            <a:extLst>
              <a:ext uri="{FF2B5EF4-FFF2-40B4-BE49-F238E27FC236}">
                <a16:creationId xmlns:a16="http://schemas.microsoft.com/office/drawing/2014/main" id="{6C44E0CA-F215-664E-9D38-169D9E9E3DB6}"/>
              </a:ext>
            </a:extLst>
          </p:cNvPr>
          <p:cNvSpPr/>
          <p:nvPr/>
        </p:nvSpPr>
        <p:spPr>
          <a:xfrm>
            <a:off x="2289875" y="2181656"/>
            <a:ext cx="4644325" cy="824012"/>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ectangle 6">
            <a:extLst>
              <a:ext uri="{FF2B5EF4-FFF2-40B4-BE49-F238E27FC236}">
                <a16:creationId xmlns:a16="http://schemas.microsoft.com/office/drawing/2014/main" id="{04AD6880-377D-E248-992C-8F380C692A17}"/>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
        <p:nvSpPr>
          <p:cNvPr id="10" name="Rounded Rectangular Callout 9">
            <a:extLst>
              <a:ext uri="{FF2B5EF4-FFF2-40B4-BE49-F238E27FC236}">
                <a16:creationId xmlns:a16="http://schemas.microsoft.com/office/drawing/2014/main" id="{C8FE271E-0E49-6C48-86F1-971631689C0D}"/>
              </a:ext>
            </a:extLst>
          </p:cNvPr>
          <p:cNvSpPr/>
          <p:nvPr/>
        </p:nvSpPr>
        <p:spPr bwMode="auto">
          <a:xfrm>
            <a:off x="5841624" y="3676454"/>
            <a:ext cx="2683556" cy="528224"/>
          </a:xfrm>
          <a:prstGeom prst="wedgeRoundRectCallout">
            <a:avLst>
              <a:gd name="adj1" fmla="val -112865"/>
              <a:gd name="adj2" fmla="val -20517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It was too quick to get a screenshot for 2020.2.1!</a:t>
            </a:r>
          </a:p>
        </p:txBody>
      </p:sp>
      <p:sp>
        <p:nvSpPr>
          <p:cNvPr id="9" name="Rounded Rectangle 8">
            <a:extLst>
              <a:ext uri="{FF2B5EF4-FFF2-40B4-BE49-F238E27FC236}">
                <a16:creationId xmlns:a16="http://schemas.microsoft.com/office/drawing/2014/main" id="{A82BFC5C-9640-9548-8547-D967F35029FB}"/>
              </a:ext>
            </a:extLst>
          </p:cNvPr>
          <p:cNvSpPr/>
          <p:nvPr/>
        </p:nvSpPr>
        <p:spPr>
          <a:xfrm>
            <a:off x="6912608" y="0"/>
            <a:ext cx="2176781" cy="52822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04168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4781" y="725698"/>
            <a:ext cx="4021909" cy="1754326"/>
          </a:xfrm>
          <a:prstGeom prst="rect">
            <a:avLst/>
          </a:prstGeom>
          <a:noFill/>
        </p:spPr>
        <p:txBody>
          <a:bodyPr wrap="square" rtlCol="0">
            <a:spAutoFit/>
          </a:bodyPr>
          <a:lstStyle/>
          <a:p>
            <a:pPr defTabSz="685800"/>
            <a:r>
              <a:rPr lang="en-GB" sz="2700" spc="-113" dirty="0">
                <a:solidFill>
                  <a:srgbClr val="FFFFFF"/>
                </a:solidFill>
                <a:latin typeface="IBM Plex Sans Text" charset="0"/>
                <a:ea typeface="IBM Plex Sans Text" charset="0"/>
                <a:cs typeface="IBM Plex Sans Text" charset="0"/>
              </a:rPr>
              <a:t>A06:</a:t>
            </a:r>
            <a:br>
              <a:rPr lang="en-GB" sz="2700" spc="-113" dirty="0">
                <a:solidFill>
                  <a:srgbClr val="FFFFFF"/>
                </a:solidFill>
                <a:latin typeface="IBM Plex Sans Text" charset="0"/>
                <a:ea typeface="IBM Plex Sans Text" charset="0"/>
                <a:cs typeface="IBM Plex Sans Text" charset="0"/>
              </a:rPr>
            </a:br>
            <a:r>
              <a:rPr lang="en-GB" sz="2700" spc="-113" dirty="0">
                <a:solidFill>
                  <a:srgbClr val="FFFFFF"/>
                </a:solidFill>
                <a:latin typeface="IBM Plex Sans Text" charset="0"/>
                <a:ea typeface="IBM Plex Sans Text" charset="0"/>
                <a:cs typeface="IBM Plex Sans Text" charset="0"/>
              </a:rPr>
              <a:t>Practical Considerations for moving to a more Agile Integration Architecture</a:t>
            </a:r>
            <a:endParaRPr lang="en-US" sz="2700" dirty="0">
              <a:solidFill>
                <a:srgbClr val="FFFFFF"/>
              </a:solidFill>
              <a:latin typeface="IBM Plex Sans Text" charset="0"/>
              <a:ea typeface="IBM Plex Sans Text" charset="0"/>
              <a:cs typeface="IBM Plex Sans Text" charset="0"/>
            </a:endParaRPr>
          </a:p>
        </p:txBody>
      </p:sp>
      <p:sp>
        <p:nvSpPr>
          <p:cNvPr id="7" name="TextBox 6"/>
          <p:cNvSpPr txBox="1"/>
          <p:nvPr/>
        </p:nvSpPr>
        <p:spPr>
          <a:xfrm>
            <a:off x="234781" y="2655451"/>
            <a:ext cx="3684147" cy="369332"/>
          </a:xfrm>
          <a:prstGeom prst="rect">
            <a:avLst/>
          </a:prstGeom>
          <a:noFill/>
        </p:spPr>
        <p:txBody>
          <a:bodyPr wrap="square" rtlCol="0">
            <a:spAutoFit/>
          </a:bodyPr>
          <a:lstStyle/>
          <a:p>
            <a:pPr defTabSz="685800"/>
            <a:r>
              <a:rPr lang="en-US" sz="1800" spc="-113" dirty="0">
                <a:solidFill>
                  <a:srgbClr val="FFFFFF"/>
                </a:solidFill>
                <a:latin typeface="IBM Plex Sans Light" panose="020B0403050203000203" pitchFamily="34" charset="77"/>
                <a:ea typeface="IBM Plex Sans Text" charset="0"/>
                <a:cs typeface="IBM Plex Sans Text" charset="0"/>
              </a:rPr>
              <a:t>Using App Connect with Containers</a:t>
            </a:r>
            <a:endParaRPr lang="en-US" sz="1800" dirty="0">
              <a:solidFill>
                <a:srgbClr val="FFFFFF"/>
              </a:solidFill>
              <a:latin typeface="IBM Plex Sans Light" panose="020B0403050203000203" pitchFamily="34" charset="77"/>
              <a:ea typeface="IBM Plex Sans Text" charset="0"/>
              <a:cs typeface="IBM Plex Sans Text" charset="0"/>
            </a:endParaRPr>
          </a:p>
        </p:txBody>
      </p:sp>
      <p:sp>
        <p:nvSpPr>
          <p:cNvPr id="4" name="TextBox 3">
            <a:extLst>
              <a:ext uri="{FF2B5EF4-FFF2-40B4-BE49-F238E27FC236}">
                <a16:creationId xmlns:a16="http://schemas.microsoft.com/office/drawing/2014/main" id="{580E7EFA-4787-9349-819B-ED71C29104C1}"/>
              </a:ext>
            </a:extLst>
          </p:cNvPr>
          <p:cNvSpPr txBox="1"/>
          <p:nvPr/>
        </p:nvSpPr>
        <p:spPr>
          <a:xfrm>
            <a:off x="301784" y="3200210"/>
            <a:ext cx="3684147" cy="507831"/>
          </a:xfrm>
          <a:prstGeom prst="rect">
            <a:avLst/>
          </a:prstGeom>
          <a:noFill/>
        </p:spPr>
        <p:txBody>
          <a:bodyPr wrap="square" rtlCol="0">
            <a:spAutoFit/>
          </a:bodyPr>
          <a:lstStyle/>
          <a:p>
            <a:pPr defTabSz="685800"/>
            <a:r>
              <a:rPr lang="en-US" spc="-113" dirty="0">
                <a:solidFill>
                  <a:srgbClr val="FFFFFF"/>
                </a:solidFill>
                <a:latin typeface="IBM Plex Sans Light" panose="020B0403050203000203" pitchFamily="34" charset="77"/>
                <a:ea typeface="IBM Plex Sans Text" charset="0"/>
                <a:cs typeface="IBM Plex Sans Text" charset="0"/>
              </a:rPr>
              <a:t>Andy Garratt, IBM UK</a:t>
            </a:r>
          </a:p>
          <a:p>
            <a:pPr defTabSz="685800"/>
            <a:r>
              <a:rPr lang="en-US" spc="-113" dirty="0" err="1">
                <a:solidFill>
                  <a:srgbClr val="FFFFFF"/>
                </a:solidFill>
                <a:latin typeface="IBM Plex Sans Light" panose="020B0403050203000203" pitchFamily="34" charset="77"/>
                <a:ea typeface="IBM Plex Sans Text" charset="0"/>
                <a:cs typeface="IBM Plex Sans Text" charset="0"/>
              </a:rPr>
              <a:t>andyg@uk.ibm.com</a:t>
            </a:r>
            <a:endParaRPr lang="en-US" dirty="0">
              <a:solidFill>
                <a:srgbClr val="FFFFFF"/>
              </a:solidFill>
              <a:latin typeface="IBM Plex Sans Light" panose="020B0403050203000203" pitchFamily="34" charset="77"/>
              <a:ea typeface="IBM Plex Sans Text" charset="0"/>
              <a:cs typeface="IBM Plex Sans Text" charset="0"/>
            </a:endParaRPr>
          </a:p>
        </p:txBody>
      </p:sp>
    </p:spTree>
    <p:extLst>
      <p:ext uri="{BB962C8B-B14F-4D97-AF65-F5344CB8AC3E}">
        <p14:creationId xmlns:p14="http://schemas.microsoft.com/office/powerpoint/2010/main" val="28952326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F66FE-EB69-4848-88E8-391DAB294CA1}"/>
              </a:ext>
            </a:extLst>
          </p:cNvPr>
          <p:cNvPicPr>
            <a:picLocks noChangeAspect="1"/>
          </p:cNvPicPr>
          <p:nvPr/>
        </p:nvPicPr>
        <p:blipFill>
          <a:blip r:embed="rId3"/>
          <a:stretch>
            <a:fillRect/>
          </a:stretch>
        </p:blipFill>
        <p:spPr>
          <a:xfrm>
            <a:off x="24848" y="0"/>
            <a:ext cx="9094304"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70</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8" name="Rounded Rectangle 7">
            <a:extLst>
              <a:ext uri="{FF2B5EF4-FFF2-40B4-BE49-F238E27FC236}">
                <a16:creationId xmlns:a16="http://schemas.microsoft.com/office/drawing/2014/main" id="{6C44E0CA-F215-664E-9D38-169D9E9E3DB6}"/>
              </a:ext>
            </a:extLst>
          </p:cNvPr>
          <p:cNvSpPr/>
          <p:nvPr/>
        </p:nvSpPr>
        <p:spPr>
          <a:xfrm>
            <a:off x="361429" y="2469662"/>
            <a:ext cx="1638658" cy="109591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le 9">
            <a:extLst>
              <a:ext uri="{FF2B5EF4-FFF2-40B4-BE49-F238E27FC236}">
                <a16:creationId xmlns:a16="http://schemas.microsoft.com/office/drawing/2014/main" id="{1687A159-6B7A-AE4C-8636-B695FF4E205D}"/>
              </a:ext>
            </a:extLst>
          </p:cNvPr>
          <p:cNvSpPr/>
          <p:nvPr/>
        </p:nvSpPr>
        <p:spPr>
          <a:xfrm>
            <a:off x="3524738" y="2554817"/>
            <a:ext cx="666262" cy="28998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ular Callout 10">
            <a:extLst>
              <a:ext uri="{FF2B5EF4-FFF2-40B4-BE49-F238E27FC236}">
                <a16:creationId xmlns:a16="http://schemas.microsoft.com/office/drawing/2014/main" id="{94BB95EB-F9A0-4E44-AFCE-24EC2A530942}"/>
              </a:ext>
            </a:extLst>
          </p:cNvPr>
          <p:cNvSpPr/>
          <p:nvPr/>
        </p:nvSpPr>
        <p:spPr bwMode="auto">
          <a:xfrm>
            <a:off x="1591458" y="3844483"/>
            <a:ext cx="2683556" cy="718913"/>
          </a:xfrm>
          <a:prstGeom prst="wedgeRoundRectCallout">
            <a:avLst>
              <a:gd name="adj1" fmla="val -78208"/>
              <a:gd name="adj2" fmla="val -10591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This does not mean ‘It’s broken’ – it means ‘not available yet’</a:t>
            </a:r>
          </a:p>
        </p:txBody>
      </p:sp>
      <p:sp>
        <p:nvSpPr>
          <p:cNvPr id="12" name="Rounded Rectangular Callout 11">
            <a:extLst>
              <a:ext uri="{FF2B5EF4-FFF2-40B4-BE49-F238E27FC236}">
                <a16:creationId xmlns:a16="http://schemas.microsoft.com/office/drawing/2014/main" id="{2A3B601D-83DC-BF46-BB68-8EADACB1BFAE}"/>
              </a:ext>
            </a:extLst>
          </p:cNvPr>
          <p:cNvSpPr/>
          <p:nvPr/>
        </p:nvSpPr>
        <p:spPr bwMode="auto">
          <a:xfrm>
            <a:off x="5841624" y="3676454"/>
            <a:ext cx="2683556" cy="528224"/>
          </a:xfrm>
          <a:prstGeom prst="wedgeRoundRectCallout">
            <a:avLst>
              <a:gd name="adj1" fmla="val -112865"/>
              <a:gd name="adj2" fmla="val -20517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A ‘Helm Release’ is related to a Deployment</a:t>
            </a:r>
          </a:p>
        </p:txBody>
      </p:sp>
      <p:pic>
        <p:nvPicPr>
          <p:cNvPr id="4" name="Picture 3">
            <a:extLst>
              <a:ext uri="{FF2B5EF4-FFF2-40B4-BE49-F238E27FC236}">
                <a16:creationId xmlns:a16="http://schemas.microsoft.com/office/drawing/2014/main" id="{B4A48010-4293-C448-978C-1D13BE8C7B04}"/>
              </a:ext>
            </a:extLst>
          </p:cNvPr>
          <p:cNvPicPr>
            <a:picLocks noChangeAspect="1"/>
          </p:cNvPicPr>
          <p:nvPr/>
        </p:nvPicPr>
        <p:blipFill>
          <a:blip r:embed="rId4"/>
          <a:stretch>
            <a:fillRect/>
          </a:stretch>
        </p:blipFill>
        <p:spPr>
          <a:xfrm>
            <a:off x="0" y="36019"/>
            <a:ext cx="9144000" cy="5071462"/>
          </a:xfrm>
          <a:prstGeom prst="rect">
            <a:avLst/>
          </a:prstGeom>
        </p:spPr>
      </p:pic>
      <p:sp>
        <p:nvSpPr>
          <p:cNvPr id="14" name="Rounded Rectangle 13">
            <a:extLst>
              <a:ext uri="{FF2B5EF4-FFF2-40B4-BE49-F238E27FC236}">
                <a16:creationId xmlns:a16="http://schemas.microsoft.com/office/drawing/2014/main" id="{A28B05F8-A2B7-C340-A606-4A1718FEC594}"/>
              </a:ext>
            </a:extLst>
          </p:cNvPr>
          <p:cNvSpPr/>
          <p:nvPr/>
        </p:nvSpPr>
        <p:spPr>
          <a:xfrm>
            <a:off x="564629" y="1610804"/>
            <a:ext cx="1638658" cy="1581129"/>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3360048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F66FE-EB69-4848-88E8-391DAB294CA1}"/>
              </a:ext>
            </a:extLst>
          </p:cNvPr>
          <p:cNvPicPr>
            <a:picLocks noChangeAspect="1"/>
          </p:cNvPicPr>
          <p:nvPr/>
        </p:nvPicPr>
        <p:blipFill>
          <a:blip r:embed="rId3"/>
          <a:stretch>
            <a:fillRect/>
          </a:stretch>
        </p:blipFill>
        <p:spPr>
          <a:xfrm>
            <a:off x="24848" y="0"/>
            <a:ext cx="9094304"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71</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8" name="Rounded Rectangle 7">
            <a:extLst>
              <a:ext uri="{FF2B5EF4-FFF2-40B4-BE49-F238E27FC236}">
                <a16:creationId xmlns:a16="http://schemas.microsoft.com/office/drawing/2014/main" id="{6C44E0CA-F215-664E-9D38-169D9E9E3DB6}"/>
              </a:ext>
            </a:extLst>
          </p:cNvPr>
          <p:cNvSpPr/>
          <p:nvPr/>
        </p:nvSpPr>
        <p:spPr>
          <a:xfrm>
            <a:off x="361429" y="2469662"/>
            <a:ext cx="1638658" cy="109591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le 9">
            <a:extLst>
              <a:ext uri="{FF2B5EF4-FFF2-40B4-BE49-F238E27FC236}">
                <a16:creationId xmlns:a16="http://schemas.microsoft.com/office/drawing/2014/main" id="{1687A159-6B7A-AE4C-8636-B695FF4E205D}"/>
              </a:ext>
            </a:extLst>
          </p:cNvPr>
          <p:cNvSpPr/>
          <p:nvPr/>
        </p:nvSpPr>
        <p:spPr>
          <a:xfrm>
            <a:off x="3524738" y="2554817"/>
            <a:ext cx="666262" cy="28998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ular Callout 10">
            <a:extLst>
              <a:ext uri="{FF2B5EF4-FFF2-40B4-BE49-F238E27FC236}">
                <a16:creationId xmlns:a16="http://schemas.microsoft.com/office/drawing/2014/main" id="{94BB95EB-F9A0-4E44-AFCE-24EC2A530942}"/>
              </a:ext>
            </a:extLst>
          </p:cNvPr>
          <p:cNvSpPr/>
          <p:nvPr/>
        </p:nvSpPr>
        <p:spPr bwMode="auto">
          <a:xfrm>
            <a:off x="1591458" y="3844483"/>
            <a:ext cx="2683556" cy="718913"/>
          </a:xfrm>
          <a:prstGeom prst="wedgeRoundRectCallout">
            <a:avLst>
              <a:gd name="adj1" fmla="val -78208"/>
              <a:gd name="adj2" fmla="val -10591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This does not mean ‘It’s broken’ – it means ‘not available yet’</a:t>
            </a:r>
          </a:p>
        </p:txBody>
      </p:sp>
      <p:sp>
        <p:nvSpPr>
          <p:cNvPr id="12" name="Rounded Rectangular Callout 11">
            <a:extLst>
              <a:ext uri="{FF2B5EF4-FFF2-40B4-BE49-F238E27FC236}">
                <a16:creationId xmlns:a16="http://schemas.microsoft.com/office/drawing/2014/main" id="{2A3B601D-83DC-BF46-BB68-8EADACB1BFAE}"/>
              </a:ext>
            </a:extLst>
          </p:cNvPr>
          <p:cNvSpPr/>
          <p:nvPr/>
        </p:nvSpPr>
        <p:spPr bwMode="auto">
          <a:xfrm>
            <a:off x="5841624" y="3676454"/>
            <a:ext cx="2683556" cy="528224"/>
          </a:xfrm>
          <a:prstGeom prst="wedgeRoundRectCallout">
            <a:avLst>
              <a:gd name="adj1" fmla="val -112865"/>
              <a:gd name="adj2" fmla="val -20517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A ‘Helm Release’ is related to a Deployment</a:t>
            </a:r>
          </a:p>
        </p:txBody>
      </p:sp>
      <p:sp>
        <p:nvSpPr>
          <p:cNvPr id="9" name="Rectangle 8">
            <a:extLst>
              <a:ext uri="{FF2B5EF4-FFF2-40B4-BE49-F238E27FC236}">
                <a16:creationId xmlns:a16="http://schemas.microsoft.com/office/drawing/2014/main" id="{668F3151-49AC-214B-840F-A71046AA4091}"/>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Tree>
    <p:extLst>
      <p:ext uri="{BB962C8B-B14F-4D97-AF65-F5344CB8AC3E}">
        <p14:creationId xmlns:p14="http://schemas.microsoft.com/office/powerpoint/2010/main" val="3330283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41966A-8C6C-F74C-BE4F-BD4780F6EDCE}"/>
              </a:ext>
            </a:extLst>
          </p:cNvPr>
          <p:cNvPicPr>
            <a:picLocks noChangeAspect="1"/>
          </p:cNvPicPr>
          <p:nvPr/>
        </p:nvPicPr>
        <p:blipFill>
          <a:blip r:embed="rId3"/>
          <a:stretch>
            <a:fillRect/>
          </a:stretch>
        </p:blipFill>
        <p:spPr>
          <a:xfrm>
            <a:off x="71437" y="0"/>
            <a:ext cx="9001125"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72</a:t>
            </a:fld>
            <a:endParaRPr lang="en-US"/>
          </a:p>
        </p:txBody>
      </p:sp>
      <p:sp>
        <p:nvSpPr>
          <p:cNvPr id="8" name="Rounded Rectangle 7">
            <a:extLst>
              <a:ext uri="{FF2B5EF4-FFF2-40B4-BE49-F238E27FC236}">
                <a16:creationId xmlns:a16="http://schemas.microsoft.com/office/drawing/2014/main" id="{6C44E0CA-F215-664E-9D38-169D9E9E3DB6}"/>
              </a:ext>
            </a:extLst>
          </p:cNvPr>
          <p:cNvSpPr/>
          <p:nvPr/>
        </p:nvSpPr>
        <p:spPr>
          <a:xfrm>
            <a:off x="4191000" y="4527985"/>
            <a:ext cx="4140200" cy="61551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E633C818-A9A4-9441-886B-2566E3DBE44B}"/>
              </a:ext>
            </a:extLst>
          </p:cNvPr>
          <p:cNvSpPr/>
          <p:nvPr/>
        </p:nvSpPr>
        <p:spPr bwMode="auto">
          <a:xfrm>
            <a:off x="1419519" y="3975201"/>
            <a:ext cx="2683556" cy="718913"/>
          </a:xfrm>
          <a:prstGeom prst="wedgeRoundRectCallout">
            <a:avLst>
              <a:gd name="adj1" fmla="val 54012"/>
              <a:gd name="adj2" fmla="val 3758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Number of replicas. Note ‘I would like’ vs ‘What you currently have’</a:t>
            </a:r>
          </a:p>
        </p:txBody>
      </p:sp>
      <p:sp>
        <p:nvSpPr>
          <p:cNvPr id="11" name="Rounded Rectangular Callout 10">
            <a:extLst>
              <a:ext uri="{FF2B5EF4-FFF2-40B4-BE49-F238E27FC236}">
                <a16:creationId xmlns:a16="http://schemas.microsoft.com/office/drawing/2014/main" id="{17B93324-5E18-7247-BFBD-579C8521B067}"/>
              </a:ext>
            </a:extLst>
          </p:cNvPr>
          <p:cNvSpPr/>
          <p:nvPr/>
        </p:nvSpPr>
        <p:spPr bwMode="auto">
          <a:xfrm>
            <a:off x="3957531" y="471748"/>
            <a:ext cx="2208807" cy="528621"/>
          </a:xfrm>
          <a:prstGeom prst="wedgeRoundRectCallout">
            <a:avLst>
              <a:gd name="adj1" fmla="val -149424"/>
              <a:gd name="adj2" fmla="val -3229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For 2020.1.1 – go and look at the Helm release</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ndParaRPr>
          </a:p>
        </p:txBody>
      </p:sp>
      <p:sp>
        <p:nvSpPr>
          <p:cNvPr id="13" name="Rectangle 12">
            <a:extLst>
              <a:ext uri="{FF2B5EF4-FFF2-40B4-BE49-F238E27FC236}">
                <a16:creationId xmlns:a16="http://schemas.microsoft.com/office/drawing/2014/main" id="{CD5E3DC8-F21D-3C47-A3F9-7B4BA71B2293}"/>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Tree>
    <p:extLst>
      <p:ext uri="{BB962C8B-B14F-4D97-AF65-F5344CB8AC3E}">
        <p14:creationId xmlns:p14="http://schemas.microsoft.com/office/powerpoint/2010/main" val="3801433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F66FE-EB69-4848-88E8-391DAB294CA1}"/>
              </a:ext>
            </a:extLst>
          </p:cNvPr>
          <p:cNvPicPr>
            <a:picLocks noChangeAspect="1"/>
          </p:cNvPicPr>
          <p:nvPr/>
        </p:nvPicPr>
        <p:blipFill>
          <a:blip r:embed="rId3"/>
          <a:stretch>
            <a:fillRect/>
          </a:stretch>
        </p:blipFill>
        <p:spPr>
          <a:xfrm>
            <a:off x="24848" y="0"/>
            <a:ext cx="9094304"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73</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8" name="Rounded Rectangle 7">
            <a:extLst>
              <a:ext uri="{FF2B5EF4-FFF2-40B4-BE49-F238E27FC236}">
                <a16:creationId xmlns:a16="http://schemas.microsoft.com/office/drawing/2014/main" id="{6C44E0CA-F215-664E-9D38-169D9E9E3DB6}"/>
              </a:ext>
            </a:extLst>
          </p:cNvPr>
          <p:cNvSpPr/>
          <p:nvPr/>
        </p:nvSpPr>
        <p:spPr>
          <a:xfrm>
            <a:off x="361429" y="2469662"/>
            <a:ext cx="1638658" cy="109591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0" name="Rounded Rectangle 9">
            <a:extLst>
              <a:ext uri="{FF2B5EF4-FFF2-40B4-BE49-F238E27FC236}">
                <a16:creationId xmlns:a16="http://schemas.microsoft.com/office/drawing/2014/main" id="{1687A159-6B7A-AE4C-8636-B695FF4E205D}"/>
              </a:ext>
            </a:extLst>
          </p:cNvPr>
          <p:cNvSpPr/>
          <p:nvPr/>
        </p:nvSpPr>
        <p:spPr>
          <a:xfrm>
            <a:off x="3524738" y="2554817"/>
            <a:ext cx="666262" cy="28998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ular Callout 10">
            <a:extLst>
              <a:ext uri="{FF2B5EF4-FFF2-40B4-BE49-F238E27FC236}">
                <a16:creationId xmlns:a16="http://schemas.microsoft.com/office/drawing/2014/main" id="{94BB95EB-F9A0-4E44-AFCE-24EC2A530942}"/>
              </a:ext>
            </a:extLst>
          </p:cNvPr>
          <p:cNvSpPr/>
          <p:nvPr/>
        </p:nvSpPr>
        <p:spPr bwMode="auto">
          <a:xfrm>
            <a:off x="1591458" y="3844483"/>
            <a:ext cx="2683556" cy="718913"/>
          </a:xfrm>
          <a:prstGeom prst="wedgeRoundRectCallout">
            <a:avLst>
              <a:gd name="adj1" fmla="val -78208"/>
              <a:gd name="adj2" fmla="val -10591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This does not mean ‘It’s broken’ – it means ‘not available yet’</a:t>
            </a:r>
          </a:p>
        </p:txBody>
      </p:sp>
      <p:sp>
        <p:nvSpPr>
          <p:cNvPr id="12" name="Rounded Rectangular Callout 11">
            <a:extLst>
              <a:ext uri="{FF2B5EF4-FFF2-40B4-BE49-F238E27FC236}">
                <a16:creationId xmlns:a16="http://schemas.microsoft.com/office/drawing/2014/main" id="{2A3B601D-83DC-BF46-BB68-8EADACB1BFAE}"/>
              </a:ext>
            </a:extLst>
          </p:cNvPr>
          <p:cNvSpPr/>
          <p:nvPr/>
        </p:nvSpPr>
        <p:spPr bwMode="auto">
          <a:xfrm>
            <a:off x="5841624" y="3676454"/>
            <a:ext cx="2683556" cy="528224"/>
          </a:xfrm>
          <a:prstGeom prst="wedgeRoundRectCallout">
            <a:avLst>
              <a:gd name="adj1" fmla="val -112865"/>
              <a:gd name="adj2" fmla="val -20517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A ‘Helm Release’ is related to a Deployment</a:t>
            </a:r>
          </a:p>
        </p:txBody>
      </p:sp>
      <p:pic>
        <p:nvPicPr>
          <p:cNvPr id="6" name="Picture 5">
            <a:extLst>
              <a:ext uri="{FF2B5EF4-FFF2-40B4-BE49-F238E27FC236}">
                <a16:creationId xmlns:a16="http://schemas.microsoft.com/office/drawing/2014/main" id="{2108C9ED-4F37-C944-B32E-E80EDAACED33}"/>
              </a:ext>
            </a:extLst>
          </p:cNvPr>
          <p:cNvPicPr>
            <a:picLocks noChangeAspect="1"/>
          </p:cNvPicPr>
          <p:nvPr/>
        </p:nvPicPr>
        <p:blipFill>
          <a:blip r:embed="rId4"/>
          <a:stretch>
            <a:fillRect/>
          </a:stretch>
        </p:blipFill>
        <p:spPr>
          <a:xfrm>
            <a:off x="0" y="29004"/>
            <a:ext cx="9144000" cy="5085492"/>
          </a:xfrm>
          <a:prstGeom prst="rect">
            <a:avLst/>
          </a:prstGeom>
        </p:spPr>
      </p:pic>
      <p:sp>
        <p:nvSpPr>
          <p:cNvPr id="13" name="Rectangle 12">
            <a:extLst>
              <a:ext uri="{FF2B5EF4-FFF2-40B4-BE49-F238E27FC236}">
                <a16:creationId xmlns:a16="http://schemas.microsoft.com/office/drawing/2014/main" id="{D96433CD-3674-EA4A-95B3-6D090D1C98D4}"/>
              </a:ext>
            </a:extLst>
          </p:cNvPr>
          <p:cNvSpPr/>
          <p:nvPr/>
        </p:nvSpPr>
        <p:spPr>
          <a:xfrm>
            <a:off x="6967218" y="27165"/>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Tree>
    <p:extLst>
      <p:ext uri="{BB962C8B-B14F-4D97-AF65-F5344CB8AC3E}">
        <p14:creationId xmlns:p14="http://schemas.microsoft.com/office/powerpoint/2010/main" val="42415036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A5310-0E86-4542-BE86-056CB46627F8}"/>
              </a:ext>
            </a:extLst>
          </p:cNvPr>
          <p:cNvPicPr>
            <a:picLocks noChangeAspect="1"/>
          </p:cNvPicPr>
          <p:nvPr/>
        </p:nvPicPr>
        <p:blipFill>
          <a:blip r:embed="rId3"/>
          <a:stretch>
            <a:fillRect/>
          </a:stretch>
        </p:blipFill>
        <p:spPr>
          <a:xfrm>
            <a:off x="0" y="8994"/>
            <a:ext cx="9144000" cy="5125511"/>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74</a:t>
            </a:fld>
            <a:endParaRPr lang="en-US"/>
          </a:p>
        </p:txBody>
      </p:sp>
      <p:sp>
        <p:nvSpPr>
          <p:cNvPr id="8" name="Rounded Rectangle 7">
            <a:extLst>
              <a:ext uri="{FF2B5EF4-FFF2-40B4-BE49-F238E27FC236}">
                <a16:creationId xmlns:a16="http://schemas.microsoft.com/office/drawing/2014/main" id="{6C44E0CA-F215-664E-9D38-169D9E9E3DB6}"/>
              </a:ext>
            </a:extLst>
          </p:cNvPr>
          <p:cNvSpPr/>
          <p:nvPr/>
        </p:nvSpPr>
        <p:spPr>
          <a:xfrm>
            <a:off x="4504267" y="3817539"/>
            <a:ext cx="753534" cy="39039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E633C818-A9A4-9441-886B-2566E3DBE44B}"/>
              </a:ext>
            </a:extLst>
          </p:cNvPr>
          <p:cNvSpPr/>
          <p:nvPr/>
        </p:nvSpPr>
        <p:spPr bwMode="auto">
          <a:xfrm>
            <a:off x="3204305" y="1920076"/>
            <a:ext cx="3353458" cy="584024"/>
          </a:xfrm>
          <a:prstGeom prst="wedgeRoundRectCallout">
            <a:avLst>
              <a:gd name="adj1" fmla="val 8895"/>
              <a:gd name="adj2" fmla="val 26017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Number of replicas. Note ‘I would like’ vs ‘What you currently have’</a:t>
            </a:r>
          </a:p>
        </p:txBody>
      </p:sp>
      <p:sp>
        <p:nvSpPr>
          <p:cNvPr id="11" name="Rounded Rectangular Callout 10">
            <a:extLst>
              <a:ext uri="{FF2B5EF4-FFF2-40B4-BE49-F238E27FC236}">
                <a16:creationId xmlns:a16="http://schemas.microsoft.com/office/drawing/2014/main" id="{17B93324-5E18-7247-BFBD-579C8521B067}"/>
              </a:ext>
            </a:extLst>
          </p:cNvPr>
          <p:cNvSpPr/>
          <p:nvPr/>
        </p:nvSpPr>
        <p:spPr bwMode="auto">
          <a:xfrm>
            <a:off x="3957531" y="471748"/>
            <a:ext cx="2494069" cy="718913"/>
          </a:xfrm>
          <a:prstGeom prst="wedgeRoundRectCallout">
            <a:avLst>
              <a:gd name="adj1" fmla="val -153498"/>
              <a:gd name="adj2" fmla="val -81759"/>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For 2020.2.1, using Operators – go to </a:t>
            </a:r>
            <a:r>
              <a:rPr lang="en-US" sz="1400" dirty="0" err="1">
                <a:solidFill>
                  <a:schemeClr val="bg2"/>
                </a:solidFill>
                <a:latin typeface="IBM Plex Sans" panose="020B0503050203000203" pitchFamily="34" charset="0"/>
              </a:rPr>
              <a:t>Openshift</a:t>
            </a:r>
            <a:r>
              <a:rPr lang="en-US" sz="1400" dirty="0">
                <a:solidFill>
                  <a:schemeClr val="bg2"/>
                </a:solidFill>
                <a:latin typeface="IBM Plex Sans" panose="020B0503050203000203" pitchFamily="34" charset="0"/>
              </a:rPr>
              <a:t> Deployments</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ndParaRPr>
          </a:p>
        </p:txBody>
      </p:sp>
      <p:sp>
        <p:nvSpPr>
          <p:cNvPr id="13" name="Rectangle 12">
            <a:extLst>
              <a:ext uri="{FF2B5EF4-FFF2-40B4-BE49-F238E27FC236}">
                <a16:creationId xmlns:a16="http://schemas.microsoft.com/office/drawing/2014/main" id="{CD5E3DC8-F21D-3C47-A3F9-7B4BA71B2293}"/>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
        <p:nvSpPr>
          <p:cNvPr id="10" name="Rectangle 9">
            <a:extLst>
              <a:ext uri="{FF2B5EF4-FFF2-40B4-BE49-F238E27FC236}">
                <a16:creationId xmlns:a16="http://schemas.microsoft.com/office/drawing/2014/main" id="{9F5B610F-710D-4E47-A6FA-44B5DEFDA4F3}"/>
              </a:ext>
            </a:extLst>
          </p:cNvPr>
          <p:cNvSpPr/>
          <p:nvPr/>
        </p:nvSpPr>
        <p:spPr>
          <a:xfrm>
            <a:off x="6967218" y="27165"/>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
        <p:nvSpPr>
          <p:cNvPr id="14" name="Rounded Rectangle 13">
            <a:extLst>
              <a:ext uri="{FF2B5EF4-FFF2-40B4-BE49-F238E27FC236}">
                <a16:creationId xmlns:a16="http://schemas.microsoft.com/office/drawing/2014/main" id="{3E1DFDFD-35FE-C04F-85DF-E8B8D9A76C11}"/>
              </a:ext>
            </a:extLst>
          </p:cNvPr>
          <p:cNvSpPr/>
          <p:nvPr/>
        </p:nvSpPr>
        <p:spPr>
          <a:xfrm>
            <a:off x="1778001" y="3817539"/>
            <a:ext cx="956732" cy="39039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Rounded Rectangle 14">
            <a:extLst>
              <a:ext uri="{FF2B5EF4-FFF2-40B4-BE49-F238E27FC236}">
                <a16:creationId xmlns:a16="http://schemas.microsoft.com/office/drawing/2014/main" id="{3D1D0AA1-EA5D-EE40-A15F-49E1D743FB00}"/>
              </a:ext>
            </a:extLst>
          </p:cNvPr>
          <p:cNvSpPr/>
          <p:nvPr/>
        </p:nvSpPr>
        <p:spPr>
          <a:xfrm>
            <a:off x="67734" y="2376551"/>
            <a:ext cx="1430866" cy="80691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2963536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EFA10E-7796-9449-A6F4-D35FAB081047}"/>
              </a:ext>
            </a:extLst>
          </p:cNvPr>
          <p:cNvPicPr>
            <a:picLocks noChangeAspect="1"/>
          </p:cNvPicPr>
          <p:nvPr/>
        </p:nvPicPr>
        <p:blipFill>
          <a:blip r:embed="rId3"/>
          <a:stretch>
            <a:fillRect/>
          </a:stretch>
        </p:blipFill>
        <p:spPr>
          <a:xfrm>
            <a:off x="0" y="30836"/>
            <a:ext cx="9144000" cy="5081827"/>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75</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0" name="Rounded Rectangle 9">
            <a:extLst>
              <a:ext uri="{FF2B5EF4-FFF2-40B4-BE49-F238E27FC236}">
                <a16:creationId xmlns:a16="http://schemas.microsoft.com/office/drawing/2014/main" id="{1687A159-6B7A-AE4C-8636-B695FF4E205D}"/>
              </a:ext>
            </a:extLst>
          </p:cNvPr>
          <p:cNvSpPr/>
          <p:nvPr/>
        </p:nvSpPr>
        <p:spPr>
          <a:xfrm>
            <a:off x="3852334" y="1637025"/>
            <a:ext cx="1701800" cy="153797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14BD767E-9D49-BD4D-95B8-94BDBDA28BFC}"/>
              </a:ext>
            </a:extLst>
          </p:cNvPr>
          <p:cNvSpPr/>
          <p:nvPr/>
        </p:nvSpPr>
        <p:spPr bwMode="auto">
          <a:xfrm>
            <a:off x="5061490" y="4039029"/>
            <a:ext cx="2683556" cy="638428"/>
          </a:xfrm>
          <a:prstGeom prst="wedgeRoundRectCallout">
            <a:avLst>
              <a:gd name="adj1" fmla="val -47484"/>
              <a:gd name="adj2" fmla="val -234778"/>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This </a:t>
            </a:r>
            <a:r>
              <a:rPr lang="en-US" sz="1400" dirty="0">
                <a:solidFill>
                  <a:schemeClr val="bg2"/>
                </a:solidFill>
                <a:latin typeface="IBM Plex Sans" panose="020B0503050203000203" pitchFamily="34" charset="0"/>
              </a:rPr>
              <a:t>deployment</a:t>
            </a: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 is now available – note the number of replicas</a:t>
            </a:r>
          </a:p>
        </p:txBody>
      </p:sp>
    </p:spTree>
    <p:extLst>
      <p:ext uri="{BB962C8B-B14F-4D97-AF65-F5344CB8AC3E}">
        <p14:creationId xmlns:p14="http://schemas.microsoft.com/office/powerpoint/2010/main" val="4793178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76</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0" name="Rounded Rectangle 9">
            <a:extLst>
              <a:ext uri="{FF2B5EF4-FFF2-40B4-BE49-F238E27FC236}">
                <a16:creationId xmlns:a16="http://schemas.microsoft.com/office/drawing/2014/main" id="{1687A159-6B7A-AE4C-8636-B695FF4E205D}"/>
              </a:ext>
            </a:extLst>
          </p:cNvPr>
          <p:cNvSpPr/>
          <p:nvPr/>
        </p:nvSpPr>
        <p:spPr>
          <a:xfrm>
            <a:off x="3852334" y="1637025"/>
            <a:ext cx="1701800" cy="153797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14BD767E-9D49-BD4D-95B8-94BDBDA28BFC}"/>
              </a:ext>
            </a:extLst>
          </p:cNvPr>
          <p:cNvSpPr/>
          <p:nvPr/>
        </p:nvSpPr>
        <p:spPr bwMode="auto">
          <a:xfrm>
            <a:off x="5061490" y="4039029"/>
            <a:ext cx="2683556" cy="638428"/>
          </a:xfrm>
          <a:prstGeom prst="wedgeRoundRectCallout">
            <a:avLst>
              <a:gd name="adj1" fmla="val -47484"/>
              <a:gd name="adj2" fmla="val -234778"/>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This </a:t>
            </a:r>
            <a:r>
              <a:rPr lang="en-US" sz="1400" dirty="0">
                <a:solidFill>
                  <a:schemeClr val="bg2"/>
                </a:solidFill>
                <a:latin typeface="IBM Plex Sans" panose="020B0503050203000203" pitchFamily="34" charset="0"/>
              </a:rPr>
              <a:t>deployment</a:t>
            </a: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 is now available – note the number of replicas</a:t>
            </a:r>
          </a:p>
        </p:txBody>
      </p:sp>
      <p:pic>
        <p:nvPicPr>
          <p:cNvPr id="4" name="Picture 3">
            <a:extLst>
              <a:ext uri="{FF2B5EF4-FFF2-40B4-BE49-F238E27FC236}">
                <a16:creationId xmlns:a16="http://schemas.microsoft.com/office/drawing/2014/main" id="{0EA8F06F-C939-A74A-9256-1A24D6141802}"/>
              </a:ext>
            </a:extLst>
          </p:cNvPr>
          <p:cNvPicPr>
            <a:picLocks noChangeAspect="1"/>
          </p:cNvPicPr>
          <p:nvPr/>
        </p:nvPicPr>
        <p:blipFill>
          <a:blip r:embed="rId3"/>
          <a:stretch>
            <a:fillRect/>
          </a:stretch>
        </p:blipFill>
        <p:spPr>
          <a:xfrm>
            <a:off x="0" y="20766"/>
            <a:ext cx="9144000" cy="5101968"/>
          </a:xfrm>
          <a:prstGeom prst="rect">
            <a:avLst/>
          </a:prstGeom>
        </p:spPr>
      </p:pic>
    </p:spTree>
    <p:extLst>
      <p:ext uri="{BB962C8B-B14F-4D97-AF65-F5344CB8AC3E}">
        <p14:creationId xmlns:p14="http://schemas.microsoft.com/office/powerpoint/2010/main" val="3844315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2169D5-EAC0-304E-B74A-B1B72B76D69C}"/>
              </a:ext>
            </a:extLst>
          </p:cNvPr>
          <p:cNvPicPr>
            <a:picLocks noChangeAspect="1"/>
          </p:cNvPicPr>
          <p:nvPr/>
        </p:nvPicPr>
        <p:blipFill>
          <a:blip r:embed="rId3"/>
          <a:stretch>
            <a:fillRect/>
          </a:stretch>
        </p:blipFill>
        <p:spPr>
          <a:xfrm>
            <a:off x="0" y="8659"/>
            <a:ext cx="9144000" cy="5126182"/>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77</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0" name="Rounded Rectangle 9">
            <a:extLst>
              <a:ext uri="{FF2B5EF4-FFF2-40B4-BE49-F238E27FC236}">
                <a16:creationId xmlns:a16="http://schemas.microsoft.com/office/drawing/2014/main" id="{1687A159-6B7A-AE4C-8636-B695FF4E205D}"/>
              </a:ext>
            </a:extLst>
          </p:cNvPr>
          <p:cNvSpPr/>
          <p:nvPr/>
        </p:nvSpPr>
        <p:spPr>
          <a:xfrm>
            <a:off x="5061490" y="2372561"/>
            <a:ext cx="3752310" cy="151744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14BD767E-9D49-BD4D-95B8-94BDBDA28BFC}"/>
              </a:ext>
            </a:extLst>
          </p:cNvPr>
          <p:cNvSpPr/>
          <p:nvPr/>
        </p:nvSpPr>
        <p:spPr bwMode="auto">
          <a:xfrm>
            <a:off x="3695289" y="332049"/>
            <a:ext cx="2683556" cy="638428"/>
          </a:xfrm>
          <a:prstGeom prst="wedgeRoundRectCallout">
            <a:avLst>
              <a:gd name="adj1" fmla="val -130461"/>
              <a:gd name="adj2" fmla="val 144508"/>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Now gives graphical view of the </a:t>
            </a:r>
            <a:r>
              <a:rPr kumimoji="0" lang="en-US" sz="1400" b="0" i="0" u="none" strike="noStrike" kern="1200" cap="none" spc="0" normalizeH="0" baseline="0" noProof="0" dirty="0" err="1">
                <a:ln>
                  <a:noFill/>
                </a:ln>
                <a:solidFill>
                  <a:schemeClr val="bg2"/>
                </a:solidFill>
                <a:effectLst/>
                <a:uLnTx/>
                <a:uFillTx/>
                <a:latin typeface="IBM Plex Sans" panose="020B0503050203000203" pitchFamily="34" charset="0"/>
              </a:rPr>
              <a:t>OpenAPI</a:t>
            </a: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 spec</a:t>
            </a:r>
          </a:p>
        </p:txBody>
      </p:sp>
      <p:sp>
        <p:nvSpPr>
          <p:cNvPr id="8" name="Rounded Rectangle 7">
            <a:extLst>
              <a:ext uri="{FF2B5EF4-FFF2-40B4-BE49-F238E27FC236}">
                <a16:creationId xmlns:a16="http://schemas.microsoft.com/office/drawing/2014/main" id="{1AF06188-285C-614D-B66A-24EA37EFACA8}"/>
              </a:ext>
            </a:extLst>
          </p:cNvPr>
          <p:cNvSpPr/>
          <p:nvPr/>
        </p:nvSpPr>
        <p:spPr>
          <a:xfrm>
            <a:off x="3766090" y="3890007"/>
            <a:ext cx="5225510" cy="1073634"/>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ular Callout 10">
            <a:extLst>
              <a:ext uri="{FF2B5EF4-FFF2-40B4-BE49-F238E27FC236}">
                <a16:creationId xmlns:a16="http://schemas.microsoft.com/office/drawing/2014/main" id="{C2E75E45-F24F-EE4E-8B71-1673BF7A914D}"/>
              </a:ext>
            </a:extLst>
          </p:cNvPr>
          <p:cNvSpPr/>
          <p:nvPr/>
        </p:nvSpPr>
        <p:spPr bwMode="auto">
          <a:xfrm>
            <a:off x="2692399" y="2492855"/>
            <a:ext cx="1244001" cy="411212"/>
          </a:xfrm>
          <a:prstGeom prst="wedgeRoundRectCallout">
            <a:avLst>
              <a:gd name="adj1" fmla="val 128121"/>
              <a:gd name="adj2" fmla="val 9285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Sample Data</a:t>
            </a:r>
          </a:p>
        </p:txBody>
      </p:sp>
      <p:sp>
        <p:nvSpPr>
          <p:cNvPr id="12" name="Rounded Rectangular Callout 11">
            <a:extLst>
              <a:ext uri="{FF2B5EF4-FFF2-40B4-BE49-F238E27FC236}">
                <a16:creationId xmlns:a16="http://schemas.microsoft.com/office/drawing/2014/main" id="{C023F02F-3BCF-4E4C-9E80-51F0DDC7DA37}"/>
              </a:ext>
            </a:extLst>
          </p:cNvPr>
          <p:cNvSpPr/>
          <p:nvPr/>
        </p:nvSpPr>
        <p:spPr bwMode="auto">
          <a:xfrm>
            <a:off x="1109134" y="3248455"/>
            <a:ext cx="1604022" cy="705478"/>
          </a:xfrm>
          <a:prstGeom prst="wedgeRoundRectCallout">
            <a:avLst>
              <a:gd name="adj1" fmla="val 128121"/>
              <a:gd name="adj2" fmla="val 9285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Code samples in multiple languages</a:t>
            </a:r>
          </a:p>
        </p:txBody>
      </p:sp>
    </p:spTree>
    <p:extLst>
      <p:ext uri="{BB962C8B-B14F-4D97-AF65-F5344CB8AC3E}">
        <p14:creationId xmlns:p14="http://schemas.microsoft.com/office/powerpoint/2010/main" val="8181587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6A5310-0E86-4542-BE86-056CB46627F8}"/>
              </a:ext>
            </a:extLst>
          </p:cNvPr>
          <p:cNvPicPr>
            <a:picLocks noChangeAspect="1"/>
          </p:cNvPicPr>
          <p:nvPr/>
        </p:nvPicPr>
        <p:blipFill>
          <a:blip r:embed="rId3"/>
          <a:stretch>
            <a:fillRect/>
          </a:stretch>
        </p:blipFill>
        <p:spPr>
          <a:xfrm>
            <a:off x="0" y="8994"/>
            <a:ext cx="9144000" cy="5125511"/>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78</a:t>
            </a:fld>
            <a:endParaRPr lang="en-US"/>
          </a:p>
        </p:txBody>
      </p:sp>
      <p:sp>
        <p:nvSpPr>
          <p:cNvPr id="8" name="Rounded Rectangle 7">
            <a:extLst>
              <a:ext uri="{FF2B5EF4-FFF2-40B4-BE49-F238E27FC236}">
                <a16:creationId xmlns:a16="http://schemas.microsoft.com/office/drawing/2014/main" id="{6C44E0CA-F215-664E-9D38-169D9E9E3DB6}"/>
              </a:ext>
            </a:extLst>
          </p:cNvPr>
          <p:cNvSpPr/>
          <p:nvPr/>
        </p:nvSpPr>
        <p:spPr>
          <a:xfrm>
            <a:off x="4504267" y="3817539"/>
            <a:ext cx="753534" cy="39039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E633C818-A9A4-9441-886B-2566E3DBE44B}"/>
              </a:ext>
            </a:extLst>
          </p:cNvPr>
          <p:cNvSpPr/>
          <p:nvPr/>
        </p:nvSpPr>
        <p:spPr bwMode="auto">
          <a:xfrm>
            <a:off x="3230222" y="1549576"/>
            <a:ext cx="2683556" cy="718913"/>
          </a:xfrm>
          <a:prstGeom prst="wedgeRoundRectCallout">
            <a:avLst>
              <a:gd name="adj1" fmla="val 8895"/>
              <a:gd name="adj2" fmla="val 260171"/>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Number of replicas. Note ‘I would like’ vs ‘What you currently have’</a:t>
            </a:r>
          </a:p>
        </p:txBody>
      </p:sp>
      <p:sp>
        <p:nvSpPr>
          <p:cNvPr id="11" name="Rounded Rectangular Callout 10">
            <a:extLst>
              <a:ext uri="{FF2B5EF4-FFF2-40B4-BE49-F238E27FC236}">
                <a16:creationId xmlns:a16="http://schemas.microsoft.com/office/drawing/2014/main" id="{17B93324-5E18-7247-BFBD-579C8521B067}"/>
              </a:ext>
            </a:extLst>
          </p:cNvPr>
          <p:cNvSpPr/>
          <p:nvPr/>
        </p:nvSpPr>
        <p:spPr bwMode="auto">
          <a:xfrm>
            <a:off x="3957531" y="471748"/>
            <a:ext cx="2494069" cy="718913"/>
          </a:xfrm>
          <a:prstGeom prst="wedgeRoundRectCallout">
            <a:avLst>
              <a:gd name="adj1" fmla="val -153498"/>
              <a:gd name="adj2" fmla="val -81759"/>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For 2020.2.1, using Operators – go to </a:t>
            </a:r>
            <a:r>
              <a:rPr lang="en-US" sz="1400" dirty="0" err="1">
                <a:solidFill>
                  <a:schemeClr val="bg2"/>
                </a:solidFill>
                <a:latin typeface="IBM Plex Sans" panose="020B0503050203000203" pitchFamily="34" charset="0"/>
              </a:rPr>
              <a:t>Openshift</a:t>
            </a:r>
            <a:r>
              <a:rPr lang="en-US" sz="1400" dirty="0">
                <a:solidFill>
                  <a:schemeClr val="bg2"/>
                </a:solidFill>
                <a:latin typeface="IBM Plex Sans" panose="020B0503050203000203" pitchFamily="34" charset="0"/>
              </a:rPr>
              <a:t> </a:t>
            </a:r>
            <a:r>
              <a:rPr lang="en-US" sz="1400" dirty="0" err="1">
                <a:solidFill>
                  <a:schemeClr val="bg2"/>
                </a:solidFill>
                <a:latin typeface="IBM Plex Sans" panose="020B0503050203000203" pitchFamily="34" charset="0"/>
              </a:rPr>
              <a:t>Deployements</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ndParaRPr>
          </a:p>
        </p:txBody>
      </p:sp>
      <p:sp>
        <p:nvSpPr>
          <p:cNvPr id="13" name="Rectangle 12">
            <a:extLst>
              <a:ext uri="{FF2B5EF4-FFF2-40B4-BE49-F238E27FC236}">
                <a16:creationId xmlns:a16="http://schemas.microsoft.com/office/drawing/2014/main" id="{CD5E3DC8-F21D-3C47-A3F9-7B4BA71B2293}"/>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2020.1.1 (March)</a:t>
            </a:r>
          </a:p>
        </p:txBody>
      </p:sp>
      <p:sp>
        <p:nvSpPr>
          <p:cNvPr id="10" name="Rectangle 9">
            <a:extLst>
              <a:ext uri="{FF2B5EF4-FFF2-40B4-BE49-F238E27FC236}">
                <a16:creationId xmlns:a16="http://schemas.microsoft.com/office/drawing/2014/main" id="{9F5B610F-710D-4E47-A6FA-44B5DEFDA4F3}"/>
              </a:ext>
            </a:extLst>
          </p:cNvPr>
          <p:cNvSpPr/>
          <p:nvPr/>
        </p:nvSpPr>
        <p:spPr>
          <a:xfrm>
            <a:off x="6967218" y="27165"/>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
        <p:nvSpPr>
          <p:cNvPr id="14" name="Rounded Rectangle 13">
            <a:extLst>
              <a:ext uri="{FF2B5EF4-FFF2-40B4-BE49-F238E27FC236}">
                <a16:creationId xmlns:a16="http://schemas.microsoft.com/office/drawing/2014/main" id="{3E1DFDFD-35FE-C04F-85DF-E8B8D9A76C11}"/>
              </a:ext>
            </a:extLst>
          </p:cNvPr>
          <p:cNvSpPr/>
          <p:nvPr/>
        </p:nvSpPr>
        <p:spPr>
          <a:xfrm>
            <a:off x="1778001" y="3817539"/>
            <a:ext cx="956732" cy="39039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Rounded Rectangle 14">
            <a:extLst>
              <a:ext uri="{FF2B5EF4-FFF2-40B4-BE49-F238E27FC236}">
                <a16:creationId xmlns:a16="http://schemas.microsoft.com/office/drawing/2014/main" id="{3D1D0AA1-EA5D-EE40-A15F-49E1D743FB00}"/>
              </a:ext>
            </a:extLst>
          </p:cNvPr>
          <p:cNvSpPr/>
          <p:nvPr/>
        </p:nvSpPr>
        <p:spPr>
          <a:xfrm>
            <a:off x="67734" y="2376551"/>
            <a:ext cx="1430866" cy="80691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173190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0E5881-6278-D840-AE0B-C31D7A70D014}"/>
              </a:ext>
            </a:extLst>
          </p:cNvPr>
          <p:cNvPicPr>
            <a:picLocks noChangeAspect="1"/>
          </p:cNvPicPr>
          <p:nvPr/>
        </p:nvPicPr>
        <p:blipFill>
          <a:blip r:embed="rId3"/>
          <a:stretch>
            <a:fillRect/>
          </a:stretch>
        </p:blipFill>
        <p:spPr>
          <a:xfrm>
            <a:off x="0" y="46567"/>
            <a:ext cx="9144000" cy="50800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79</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le 6">
            <a:extLst>
              <a:ext uri="{FF2B5EF4-FFF2-40B4-BE49-F238E27FC236}">
                <a16:creationId xmlns:a16="http://schemas.microsoft.com/office/drawing/2014/main" id="{9B0A6C44-1DE9-594D-B672-8F03208391A7}"/>
              </a:ext>
            </a:extLst>
          </p:cNvPr>
          <p:cNvSpPr/>
          <p:nvPr/>
        </p:nvSpPr>
        <p:spPr>
          <a:xfrm>
            <a:off x="3251199" y="1321806"/>
            <a:ext cx="508001" cy="285748"/>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ounded Rectangle 7">
            <a:extLst>
              <a:ext uri="{FF2B5EF4-FFF2-40B4-BE49-F238E27FC236}">
                <a16:creationId xmlns:a16="http://schemas.microsoft.com/office/drawing/2014/main" id="{690971FC-A659-8D4B-A206-FFD6A9705181}"/>
              </a:ext>
            </a:extLst>
          </p:cNvPr>
          <p:cNvSpPr/>
          <p:nvPr/>
        </p:nvSpPr>
        <p:spPr>
          <a:xfrm>
            <a:off x="1676400" y="2571750"/>
            <a:ext cx="1430867" cy="153458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6D029093-B464-154B-B49A-DE2F0DEED52A}"/>
              </a:ext>
            </a:extLst>
          </p:cNvPr>
          <p:cNvSpPr/>
          <p:nvPr/>
        </p:nvSpPr>
        <p:spPr bwMode="auto">
          <a:xfrm>
            <a:off x="2531534" y="1784443"/>
            <a:ext cx="3242250" cy="419198"/>
          </a:xfrm>
          <a:prstGeom prst="wedgeRoundRectCallout">
            <a:avLst>
              <a:gd name="adj1" fmla="val -35551"/>
              <a:gd name="adj2" fmla="val 30638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N</a:t>
            </a: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umber of pods = number of replicas</a:t>
            </a:r>
          </a:p>
        </p:txBody>
      </p:sp>
      <p:sp>
        <p:nvSpPr>
          <p:cNvPr id="10" name="Rounded Rectangle 9">
            <a:extLst>
              <a:ext uri="{FF2B5EF4-FFF2-40B4-BE49-F238E27FC236}">
                <a16:creationId xmlns:a16="http://schemas.microsoft.com/office/drawing/2014/main" id="{2A4B0481-01E5-1646-8C08-2C1FBCA897C7}"/>
              </a:ext>
            </a:extLst>
          </p:cNvPr>
          <p:cNvSpPr/>
          <p:nvPr/>
        </p:nvSpPr>
        <p:spPr>
          <a:xfrm>
            <a:off x="7171266" y="2586567"/>
            <a:ext cx="762001" cy="1223433"/>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161157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3FD867-2177-3B4B-8B89-51D2809DA927}"/>
              </a:ext>
            </a:extLst>
          </p:cNvPr>
          <p:cNvSpPr/>
          <p:nvPr/>
        </p:nvSpPr>
        <p:spPr>
          <a:xfrm>
            <a:off x="216801" y="201931"/>
            <a:ext cx="2785479" cy="445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073DAA-F26B-A94F-A7C5-C43DBF7AD077}"/>
              </a:ext>
            </a:extLst>
          </p:cNvPr>
          <p:cNvSpPr txBox="1"/>
          <p:nvPr/>
        </p:nvSpPr>
        <p:spPr>
          <a:xfrm>
            <a:off x="216801" y="201931"/>
            <a:ext cx="3630804" cy="248209"/>
          </a:xfrm>
          <a:prstGeom prst="rect">
            <a:avLst/>
          </a:prstGeom>
          <a:noFill/>
        </p:spPr>
        <p:txBody>
          <a:bodyPr wrap="square" rtlCol="0">
            <a:spAutoFit/>
          </a:bodyPr>
          <a:lstStyle/>
          <a:p>
            <a:r>
              <a:rPr lang="en-US" sz="1013" b="1" dirty="0">
                <a:solidFill>
                  <a:schemeClr val="bg1"/>
                </a:solidFill>
                <a:latin typeface="IBM Plex Sans" panose="020B0503050203000203" pitchFamily="34" charset="77"/>
              </a:rPr>
              <a:t>Integration Technical Conference 2020</a:t>
            </a:r>
          </a:p>
        </p:txBody>
      </p:sp>
      <p:sp>
        <p:nvSpPr>
          <p:cNvPr id="6" name="TextBox 5"/>
          <p:cNvSpPr txBox="1"/>
          <p:nvPr/>
        </p:nvSpPr>
        <p:spPr>
          <a:xfrm>
            <a:off x="234781" y="725698"/>
            <a:ext cx="4021909" cy="1754326"/>
          </a:xfrm>
          <a:prstGeom prst="rect">
            <a:avLst/>
          </a:prstGeom>
          <a:noFill/>
        </p:spPr>
        <p:txBody>
          <a:bodyPr wrap="square" rtlCol="0">
            <a:spAutoFit/>
          </a:bodyPr>
          <a:lstStyle/>
          <a:p>
            <a:pPr defTabSz="685800"/>
            <a:r>
              <a:rPr lang="en-GB" sz="2700" spc="-113" dirty="0">
                <a:solidFill>
                  <a:srgbClr val="FFFFFF"/>
                </a:solidFill>
                <a:latin typeface="IBM Plex Sans Text" charset="0"/>
                <a:ea typeface="IBM Plex Sans Text" charset="0"/>
                <a:cs typeface="IBM Plex Sans Text" charset="0"/>
              </a:rPr>
              <a:t>A06:</a:t>
            </a:r>
            <a:br>
              <a:rPr lang="en-GB" sz="2700" spc="-113" dirty="0">
                <a:solidFill>
                  <a:srgbClr val="FFFFFF"/>
                </a:solidFill>
                <a:latin typeface="IBM Plex Sans Text" charset="0"/>
                <a:ea typeface="IBM Plex Sans Text" charset="0"/>
                <a:cs typeface="IBM Plex Sans Text" charset="0"/>
              </a:rPr>
            </a:br>
            <a:r>
              <a:rPr lang="en-GB" sz="2700" spc="-113" dirty="0">
                <a:solidFill>
                  <a:srgbClr val="FFFFFF"/>
                </a:solidFill>
                <a:latin typeface="IBM Plex Sans Text" charset="0"/>
                <a:ea typeface="IBM Plex Sans Text" charset="0"/>
                <a:cs typeface="IBM Plex Sans Text" charset="0"/>
              </a:rPr>
              <a:t>Practical Considerations for moving to a more Agile Integration Architecture</a:t>
            </a:r>
            <a:endParaRPr lang="en-US" sz="2700" dirty="0">
              <a:solidFill>
                <a:srgbClr val="FFFFFF"/>
              </a:solidFill>
              <a:latin typeface="IBM Plex Sans Text" charset="0"/>
              <a:ea typeface="IBM Plex Sans Text" charset="0"/>
              <a:cs typeface="IBM Plex Sans Text" charset="0"/>
            </a:endParaRPr>
          </a:p>
        </p:txBody>
      </p:sp>
      <p:sp>
        <p:nvSpPr>
          <p:cNvPr id="7" name="TextBox 6"/>
          <p:cNvSpPr txBox="1"/>
          <p:nvPr/>
        </p:nvSpPr>
        <p:spPr>
          <a:xfrm>
            <a:off x="234781" y="2655451"/>
            <a:ext cx="3684147" cy="369332"/>
          </a:xfrm>
          <a:prstGeom prst="rect">
            <a:avLst/>
          </a:prstGeom>
          <a:noFill/>
        </p:spPr>
        <p:txBody>
          <a:bodyPr wrap="square" rtlCol="0">
            <a:spAutoFit/>
          </a:bodyPr>
          <a:lstStyle/>
          <a:p>
            <a:pPr defTabSz="685800"/>
            <a:r>
              <a:rPr lang="en-US" sz="1800" spc="-113" dirty="0">
                <a:solidFill>
                  <a:srgbClr val="FFFFFF"/>
                </a:solidFill>
                <a:latin typeface="IBM Plex Sans Light" panose="020B0403050203000203" pitchFamily="34" charset="77"/>
                <a:ea typeface="IBM Plex Sans Text" charset="0"/>
                <a:cs typeface="IBM Plex Sans Text" charset="0"/>
              </a:rPr>
              <a:t>Using App Connect with Containers</a:t>
            </a:r>
            <a:endParaRPr lang="en-US" sz="1800" dirty="0">
              <a:solidFill>
                <a:srgbClr val="FFFFFF"/>
              </a:solidFill>
              <a:latin typeface="IBM Plex Sans Light" panose="020B0403050203000203" pitchFamily="34" charset="77"/>
              <a:ea typeface="IBM Plex Sans Text" charset="0"/>
              <a:cs typeface="IBM Plex Sans Text" charset="0"/>
            </a:endParaRPr>
          </a:p>
        </p:txBody>
      </p:sp>
      <p:sp>
        <p:nvSpPr>
          <p:cNvPr id="4" name="TextBox 3">
            <a:extLst>
              <a:ext uri="{FF2B5EF4-FFF2-40B4-BE49-F238E27FC236}">
                <a16:creationId xmlns:a16="http://schemas.microsoft.com/office/drawing/2014/main" id="{580E7EFA-4787-9349-819B-ED71C29104C1}"/>
              </a:ext>
            </a:extLst>
          </p:cNvPr>
          <p:cNvSpPr txBox="1"/>
          <p:nvPr/>
        </p:nvSpPr>
        <p:spPr>
          <a:xfrm>
            <a:off x="301784" y="3200210"/>
            <a:ext cx="3684147" cy="507831"/>
          </a:xfrm>
          <a:prstGeom prst="rect">
            <a:avLst/>
          </a:prstGeom>
          <a:noFill/>
        </p:spPr>
        <p:txBody>
          <a:bodyPr wrap="square" rtlCol="0">
            <a:spAutoFit/>
          </a:bodyPr>
          <a:lstStyle/>
          <a:p>
            <a:pPr defTabSz="685800"/>
            <a:r>
              <a:rPr lang="en-US" spc="-113" dirty="0">
                <a:solidFill>
                  <a:srgbClr val="FFFFFF"/>
                </a:solidFill>
                <a:latin typeface="IBM Plex Sans Light" panose="020B0403050203000203" pitchFamily="34" charset="77"/>
                <a:ea typeface="IBM Plex Sans Text" charset="0"/>
                <a:cs typeface="IBM Plex Sans Text" charset="0"/>
              </a:rPr>
              <a:t>Andy Garratt, IBM UK</a:t>
            </a:r>
          </a:p>
          <a:p>
            <a:pPr defTabSz="685800"/>
            <a:r>
              <a:rPr lang="en-US" spc="-113" dirty="0" err="1">
                <a:solidFill>
                  <a:srgbClr val="FFFFFF"/>
                </a:solidFill>
                <a:latin typeface="IBM Plex Sans Light" panose="020B0403050203000203" pitchFamily="34" charset="77"/>
                <a:ea typeface="IBM Plex Sans Text" charset="0"/>
                <a:cs typeface="IBM Plex Sans Text" charset="0"/>
              </a:rPr>
              <a:t>andyg@uk.ibm.com</a:t>
            </a:r>
            <a:endParaRPr lang="en-US" dirty="0">
              <a:solidFill>
                <a:srgbClr val="FFFFFF"/>
              </a:solidFill>
              <a:latin typeface="IBM Plex Sans Light" panose="020B0403050203000203" pitchFamily="34" charset="77"/>
              <a:ea typeface="IBM Plex Sans Text" charset="0"/>
              <a:cs typeface="IBM Plex Sans Text" charset="0"/>
            </a:endParaRPr>
          </a:p>
        </p:txBody>
      </p:sp>
      <p:sp>
        <p:nvSpPr>
          <p:cNvPr id="9" name="Rounded Rectangle 8">
            <a:extLst>
              <a:ext uri="{FF2B5EF4-FFF2-40B4-BE49-F238E27FC236}">
                <a16:creationId xmlns:a16="http://schemas.microsoft.com/office/drawing/2014/main" id="{4590104D-DDD7-C04B-A425-918DF3C63F16}"/>
              </a:ext>
            </a:extLst>
          </p:cNvPr>
          <p:cNvSpPr/>
          <p:nvPr/>
        </p:nvSpPr>
        <p:spPr>
          <a:xfrm>
            <a:off x="2301193" y="180709"/>
            <a:ext cx="480107" cy="26943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1152185963"/>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3D056-0B49-994B-9C8B-DF930521F486}"/>
              </a:ext>
            </a:extLst>
          </p:cNvPr>
          <p:cNvPicPr>
            <a:picLocks noChangeAspect="1"/>
          </p:cNvPicPr>
          <p:nvPr/>
        </p:nvPicPr>
        <p:blipFill>
          <a:blip r:embed="rId3"/>
          <a:stretch>
            <a:fillRect/>
          </a:stretch>
        </p:blipFill>
        <p:spPr>
          <a:xfrm>
            <a:off x="0" y="5549"/>
            <a:ext cx="9144000" cy="5137951"/>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80</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7" name="Rounded Rectangle 6">
            <a:extLst>
              <a:ext uri="{FF2B5EF4-FFF2-40B4-BE49-F238E27FC236}">
                <a16:creationId xmlns:a16="http://schemas.microsoft.com/office/drawing/2014/main" id="{9B0A6C44-1DE9-594D-B672-8F03208391A7}"/>
              </a:ext>
            </a:extLst>
          </p:cNvPr>
          <p:cNvSpPr/>
          <p:nvPr/>
        </p:nvSpPr>
        <p:spPr>
          <a:xfrm>
            <a:off x="5406445" y="2638425"/>
            <a:ext cx="863601" cy="40428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8" name="Rounded Rectangle 7">
            <a:extLst>
              <a:ext uri="{FF2B5EF4-FFF2-40B4-BE49-F238E27FC236}">
                <a16:creationId xmlns:a16="http://schemas.microsoft.com/office/drawing/2014/main" id="{690971FC-A659-8D4B-A206-FFD6A9705181}"/>
              </a:ext>
            </a:extLst>
          </p:cNvPr>
          <p:cNvSpPr/>
          <p:nvPr/>
        </p:nvSpPr>
        <p:spPr>
          <a:xfrm>
            <a:off x="2514600" y="2084871"/>
            <a:ext cx="321734" cy="54186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1760EDCC-82EA-7D43-BA10-7755587F6F9E}"/>
              </a:ext>
            </a:extLst>
          </p:cNvPr>
          <p:cNvSpPr/>
          <p:nvPr/>
        </p:nvSpPr>
        <p:spPr bwMode="auto">
          <a:xfrm>
            <a:off x="3944428" y="1881832"/>
            <a:ext cx="3621515" cy="541864"/>
          </a:xfrm>
          <a:prstGeom prst="wedgeRoundRectCallout">
            <a:avLst>
              <a:gd name="adj1" fmla="val -79251"/>
              <a:gd name="adj2" fmla="val 65570"/>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Change the number up and down from here – or change it in the operator</a:t>
            </a:r>
          </a:p>
        </p:txBody>
      </p:sp>
      <p:sp>
        <p:nvSpPr>
          <p:cNvPr id="10" name="Rounded Rectangular Callout 9">
            <a:extLst>
              <a:ext uri="{FF2B5EF4-FFF2-40B4-BE49-F238E27FC236}">
                <a16:creationId xmlns:a16="http://schemas.microsoft.com/office/drawing/2014/main" id="{E04A2795-2BAC-1E47-972F-40C68844AEA4}"/>
              </a:ext>
            </a:extLst>
          </p:cNvPr>
          <p:cNvSpPr/>
          <p:nvPr/>
        </p:nvSpPr>
        <p:spPr bwMode="auto">
          <a:xfrm>
            <a:off x="6843881" y="2842470"/>
            <a:ext cx="1726284" cy="658821"/>
          </a:xfrm>
          <a:prstGeom prst="wedgeRoundRectCallout">
            <a:avLst>
              <a:gd name="adj1" fmla="val -81421"/>
              <a:gd name="adj2" fmla="val -43548"/>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Rolling update – keep it live at all times</a:t>
            </a:r>
          </a:p>
        </p:txBody>
      </p:sp>
    </p:spTree>
    <p:extLst>
      <p:ext uri="{BB962C8B-B14F-4D97-AF65-F5344CB8AC3E}">
        <p14:creationId xmlns:p14="http://schemas.microsoft.com/office/powerpoint/2010/main" val="36135093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342267-6B0D-A643-BEF0-50D650100100}"/>
              </a:ext>
            </a:extLst>
          </p:cNvPr>
          <p:cNvPicPr>
            <a:picLocks noChangeAspect="1"/>
          </p:cNvPicPr>
          <p:nvPr/>
        </p:nvPicPr>
        <p:blipFill>
          <a:blip r:embed="rId3"/>
          <a:stretch>
            <a:fillRect/>
          </a:stretch>
        </p:blipFill>
        <p:spPr>
          <a:xfrm>
            <a:off x="0" y="498914"/>
            <a:ext cx="9144000" cy="4145672"/>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81</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8" name="Rounded Rectangle 7">
            <a:extLst>
              <a:ext uri="{FF2B5EF4-FFF2-40B4-BE49-F238E27FC236}">
                <a16:creationId xmlns:a16="http://schemas.microsoft.com/office/drawing/2014/main" id="{690971FC-A659-8D4B-A206-FFD6A9705181}"/>
              </a:ext>
            </a:extLst>
          </p:cNvPr>
          <p:cNvSpPr/>
          <p:nvPr/>
        </p:nvSpPr>
        <p:spPr>
          <a:xfrm>
            <a:off x="2753412" y="2153340"/>
            <a:ext cx="1823711" cy="2195640"/>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9" name="Rounded Rectangular Callout 8">
            <a:extLst>
              <a:ext uri="{FF2B5EF4-FFF2-40B4-BE49-F238E27FC236}">
                <a16:creationId xmlns:a16="http://schemas.microsoft.com/office/drawing/2014/main" id="{1760EDCC-82EA-7D43-BA10-7755587F6F9E}"/>
              </a:ext>
            </a:extLst>
          </p:cNvPr>
          <p:cNvSpPr/>
          <p:nvPr/>
        </p:nvSpPr>
        <p:spPr bwMode="auto">
          <a:xfrm>
            <a:off x="4714896" y="1736147"/>
            <a:ext cx="2050623" cy="312386"/>
          </a:xfrm>
          <a:prstGeom prst="wedgeRoundRectCallout">
            <a:avLst>
              <a:gd name="adj1" fmla="val -58478"/>
              <a:gd name="adj2" fmla="val 11589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One Pod==N containers</a:t>
            </a:r>
          </a:p>
        </p:txBody>
      </p:sp>
      <p:sp>
        <p:nvSpPr>
          <p:cNvPr id="10" name="Rounded Rectangular Callout 9">
            <a:extLst>
              <a:ext uri="{FF2B5EF4-FFF2-40B4-BE49-F238E27FC236}">
                <a16:creationId xmlns:a16="http://schemas.microsoft.com/office/drawing/2014/main" id="{E04A2795-2BAC-1E47-972F-40C68844AEA4}"/>
              </a:ext>
            </a:extLst>
          </p:cNvPr>
          <p:cNvSpPr/>
          <p:nvPr/>
        </p:nvSpPr>
        <p:spPr bwMode="auto">
          <a:xfrm>
            <a:off x="6390589" y="2689956"/>
            <a:ext cx="1726284" cy="301219"/>
          </a:xfrm>
          <a:prstGeom prst="wedgeRoundRectCallout">
            <a:avLst>
              <a:gd name="adj1" fmla="val -160573"/>
              <a:gd name="adj2" fmla="val 69106"/>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Integration Server</a:t>
            </a:r>
          </a:p>
        </p:txBody>
      </p:sp>
      <p:sp>
        <p:nvSpPr>
          <p:cNvPr id="11" name="Rounded Rectangular Callout 10">
            <a:extLst>
              <a:ext uri="{FF2B5EF4-FFF2-40B4-BE49-F238E27FC236}">
                <a16:creationId xmlns:a16="http://schemas.microsoft.com/office/drawing/2014/main" id="{597590B3-2702-4642-89AE-F933E6B58767}"/>
              </a:ext>
            </a:extLst>
          </p:cNvPr>
          <p:cNvSpPr/>
          <p:nvPr/>
        </p:nvSpPr>
        <p:spPr bwMode="auto">
          <a:xfrm>
            <a:off x="6390589" y="3251160"/>
            <a:ext cx="1463873" cy="301219"/>
          </a:xfrm>
          <a:prstGeom prst="wedgeRoundRectCallout">
            <a:avLst>
              <a:gd name="adj1" fmla="val -180433"/>
              <a:gd name="adj2" fmla="val 42295"/>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Designer Flows</a:t>
            </a:r>
          </a:p>
        </p:txBody>
      </p:sp>
      <p:sp>
        <p:nvSpPr>
          <p:cNvPr id="12" name="Rounded Rectangular Callout 11">
            <a:extLst>
              <a:ext uri="{FF2B5EF4-FFF2-40B4-BE49-F238E27FC236}">
                <a16:creationId xmlns:a16="http://schemas.microsoft.com/office/drawing/2014/main" id="{4A33F49E-236E-464B-BF9A-C8F78048897C}"/>
              </a:ext>
            </a:extLst>
          </p:cNvPr>
          <p:cNvSpPr/>
          <p:nvPr/>
        </p:nvSpPr>
        <p:spPr bwMode="auto">
          <a:xfrm>
            <a:off x="6406220" y="3811284"/>
            <a:ext cx="1151257" cy="301219"/>
          </a:xfrm>
          <a:prstGeom prst="wedgeRoundRectCallout">
            <a:avLst>
              <a:gd name="adj1" fmla="val -215512"/>
              <a:gd name="adj2" fmla="val 18943"/>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rPr>
              <a:t>Connectors</a:t>
            </a:r>
          </a:p>
        </p:txBody>
      </p:sp>
    </p:spTree>
    <p:extLst>
      <p:ext uri="{BB962C8B-B14F-4D97-AF65-F5344CB8AC3E}">
        <p14:creationId xmlns:p14="http://schemas.microsoft.com/office/powerpoint/2010/main" val="13988961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D6A538-5B97-FF43-9790-21FF2602ADE0}"/>
              </a:ext>
            </a:extLst>
          </p:cNvPr>
          <p:cNvPicPr>
            <a:picLocks noChangeAspect="1"/>
          </p:cNvPicPr>
          <p:nvPr/>
        </p:nvPicPr>
        <p:blipFill>
          <a:blip r:embed="rId3"/>
          <a:stretch>
            <a:fillRect/>
          </a:stretch>
        </p:blipFill>
        <p:spPr>
          <a:xfrm>
            <a:off x="8949" y="0"/>
            <a:ext cx="9126102"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82</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8" name="Rounded Rectangle 7">
            <a:extLst>
              <a:ext uri="{FF2B5EF4-FFF2-40B4-BE49-F238E27FC236}">
                <a16:creationId xmlns:a16="http://schemas.microsoft.com/office/drawing/2014/main" id="{690971FC-A659-8D4B-A206-FFD6A9705181}"/>
              </a:ext>
            </a:extLst>
          </p:cNvPr>
          <p:cNvSpPr/>
          <p:nvPr/>
        </p:nvSpPr>
        <p:spPr>
          <a:xfrm>
            <a:off x="0" y="2048533"/>
            <a:ext cx="1608667" cy="762400"/>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ular Callout 10">
            <a:extLst>
              <a:ext uri="{FF2B5EF4-FFF2-40B4-BE49-F238E27FC236}">
                <a16:creationId xmlns:a16="http://schemas.microsoft.com/office/drawing/2014/main" id="{597590B3-2702-4642-89AE-F933E6B58767}"/>
              </a:ext>
            </a:extLst>
          </p:cNvPr>
          <p:cNvSpPr/>
          <p:nvPr/>
        </p:nvSpPr>
        <p:spPr bwMode="auto">
          <a:xfrm>
            <a:off x="4326468" y="2810933"/>
            <a:ext cx="1777328" cy="762400"/>
          </a:xfrm>
          <a:prstGeom prst="wedgeRoundRectCallout">
            <a:avLst>
              <a:gd name="adj1" fmla="val 60749"/>
              <a:gd name="adj2" fmla="val -41797"/>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1400" dirty="0">
                <a:solidFill>
                  <a:schemeClr val="bg2"/>
                </a:solidFill>
                <a:latin typeface="IBM Plex Sans" panose="020B0503050203000203" pitchFamily="34" charset="0"/>
              </a:rPr>
              <a:t>ICP4I now uses Operators – so does App Connect</a:t>
            </a:r>
            <a:endParaRPr kumimoji="0" lang="en-US" sz="1400" b="0" i="0" u="none" strike="noStrike" kern="1200" cap="none" spc="0" normalizeH="0" baseline="0" noProof="0" dirty="0">
              <a:ln>
                <a:noFill/>
              </a:ln>
              <a:solidFill>
                <a:schemeClr val="bg2"/>
              </a:solidFill>
              <a:effectLst/>
              <a:uLnTx/>
              <a:uFillTx/>
              <a:latin typeface="IBM Plex Sans" panose="020B0503050203000203" pitchFamily="34" charset="0"/>
            </a:endParaRPr>
          </a:p>
        </p:txBody>
      </p:sp>
      <p:sp>
        <p:nvSpPr>
          <p:cNvPr id="13" name="Rounded Rectangle 12">
            <a:extLst>
              <a:ext uri="{FF2B5EF4-FFF2-40B4-BE49-F238E27FC236}">
                <a16:creationId xmlns:a16="http://schemas.microsoft.com/office/drawing/2014/main" id="{ABC108EC-38EA-324A-8153-04041735BACD}"/>
              </a:ext>
            </a:extLst>
          </p:cNvPr>
          <p:cNvSpPr/>
          <p:nvPr/>
        </p:nvSpPr>
        <p:spPr>
          <a:xfrm>
            <a:off x="6245795" y="2155983"/>
            <a:ext cx="1608667" cy="139639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Rectangle 13">
            <a:extLst>
              <a:ext uri="{FF2B5EF4-FFF2-40B4-BE49-F238E27FC236}">
                <a16:creationId xmlns:a16="http://schemas.microsoft.com/office/drawing/2014/main" id="{A65C3632-0E92-954B-A716-AE4B9236992C}"/>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Tree>
    <p:extLst>
      <p:ext uri="{BB962C8B-B14F-4D97-AF65-F5344CB8AC3E}">
        <p14:creationId xmlns:p14="http://schemas.microsoft.com/office/powerpoint/2010/main" val="24494563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3C533B-34DA-314D-9166-67C8D3407516}"/>
              </a:ext>
            </a:extLst>
          </p:cNvPr>
          <p:cNvPicPr>
            <a:picLocks noChangeAspect="1"/>
          </p:cNvPicPr>
          <p:nvPr/>
        </p:nvPicPr>
        <p:blipFill>
          <a:blip r:embed="rId3"/>
          <a:stretch>
            <a:fillRect/>
          </a:stretch>
        </p:blipFill>
        <p:spPr>
          <a:xfrm>
            <a:off x="0" y="12093"/>
            <a:ext cx="9144000" cy="5119313"/>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83</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3" name="Rounded Rectangle 12">
            <a:extLst>
              <a:ext uri="{FF2B5EF4-FFF2-40B4-BE49-F238E27FC236}">
                <a16:creationId xmlns:a16="http://schemas.microsoft.com/office/drawing/2014/main" id="{ABC108EC-38EA-324A-8153-04041735BACD}"/>
              </a:ext>
            </a:extLst>
          </p:cNvPr>
          <p:cNvSpPr/>
          <p:nvPr/>
        </p:nvSpPr>
        <p:spPr>
          <a:xfrm>
            <a:off x="4237566" y="1721089"/>
            <a:ext cx="1054101" cy="611478"/>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4" name="Rectangle 13">
            <a:extLst>
              <a:ext uri="{FF2B5EF4-FFF2-40B4-BE49-F238E27FC236}">
                <a16:creationId xmlns:a16="http://schemas.microsoft.com/office/drawing/2014/main" id="{A65C3632-0E92-954B-A716-AE4B9236992C}"/>
              </a:ext>
            </a:extLst>
          </p:cNvPr>
          <p:cNvSpPr/>
          <p:nvPr/>
        </p:nvSpPr>
        <p:spPr>
          <a:xfrm>
            <a:off x="6967218" y="27165"/>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
        <p:nvSpPr>
          <p:cNvPr id="10" name="Rounded Rectangle 9">
            <a:extLst>
              <a:ext uri="{FF2B5EF4-FFF2-40B4-BE49-F238E27FC236}">
                <a16:creationId xmlns:a16="http://schemas.microsoft.com/office/drawing/2014/main" id="{6CF23070-6654-9342-8A1A-E232CDCB49D4}"/>
              </a:ext>
            </a:extLst>
          </p:cNvPr>
          <p:cNvSpPr/>
          <p:nvPr/>
        </p:nvSpPr>
        <p:spPr>
          <a:xfrm>
            <a:off x="5334001" y="2889489"/>
            <a:ext cx="1413932" cy="41251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256545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2A5811-045B-2F4B-938F-3F5B4BE3A1F6}"/>
              </a:ext>
            </a:extLst>
          </p:cNvPr>
          <p:cNvPicPr>
            <a:picLocks noChangeAspect="1"/>
          </p:cNvPicPr>
          <p:nvPr/>
        </p:nvPicPr>
        <p:blipFill>
          <a:blip r:embed="rId3"/>
          <a:stretch>
            <a:fillRect/>
          </a:stretch>
        </p:blipFill>
        <p:spPr>
          <a:xfrm>
            <a:off x="15379" y="0"/>
            <a:ext cx="9113241" cy="5143500"/>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84</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4" name="Rectangle 13">
            <a:extLst>
              <a:ext uri="{FF2B5EF4-FFF2-40B4-BE49-F238E27FC236}">
                <a16:creationId xmlns:a16="http://schemas.microsoft.com/office/drawing/2014/main" id="{A65C3632-0E92-954B-A716-AE4B9236992C}"/>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
        <p:nvSpPr>
          <p:cNvPr id="9" name="Rounded Rectangle 8">
            <a:extLst>
              <a:ext uri="{FF2B5EF4-FFF2-40B4-BE49-F238E27FC236}">
                <a16:creationId xmlns:a16="http://schemas.microsoft.com/office/drawing/2014/main" id="{D755BAA8-04F8-2B46-9BE8-49F6D6E0D9DA}"/>
              </a:ext>
            </a:extLst>
          </p:cNvPr>
          <p:cNvSpPr/>
          <p:nvPr/>
        </p:nvSpPr>
        <p:spPr>
          <a:xfrm>
            <a:off x="1807633" y="1960272"/>
            <a:ext cx="1536700" cy="35959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le 10">
            <a:extLst>
              <a:ext uri="{FF2B5EF4-FFF2-40B4-BE49-F238E27FC236}">
                <a16:creationId xmlns:a16="http://schemas.microsoft.com/office/drawing/2014/main" id="{5B2BA6B2-9361-904B-BFDC-9BEDDF68B1F5}"/>
              </a:ext>
            </a:extLst>
          </p:cNvPr>
          <p:cNvSpPr/>
          <p:nvPr/>
        </p:nvSpPr>
        <p:spPr>
          <a:xfrm>
            <a:off x="3471333" y="1968739"/>
            <a:ext cx="1536700" cy="35959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2" name="Rounded Rectangle 11">
            <a:extLst>
              <a:ext uri="{FF2B5EF4-FFF2-40B4-BE49-F238E27FC236}">
                <a16:creationId xmlns:a16="http://schemas.microsoft.com/office/drawing/2014/main" id="{98A57613-0545-D948-A9D7-38B354C3B6B0}"/>
              </a:ext>
            </a:extLst>
          </p:cNvPr>
          <p:cNvSpPr/>
          <p:nvPr/>
        </p:nvSpPr>
        <p:spPr>
          <a:xfrm>
            <a:off x="5342466" y="1968739"/>
            <a:ext cx="1536700" cy="35959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5" name="Rounded Rectangle 14">
            <a:extLst>
              <a:ext uri="{FF2B5EF4-FFF2-40B4-BE49-F238E27FC236}">
                <a16:creationId xmlns:a16="http://schemas.microsoft.com/office/drawing/2014/main" id="{CDA2C02C-EF0E-E848-87D4-311C4750679C}"/>
              </a:ext>
            </a:extLst>
          </p:cNvPr>
          <p:cNvSpPr/>
          <p:nvPr/>
        </p:nvSpPr>
        <p:spPr>
          <a:xfrm>
            <a:off x="1807633" y="3695939"/>
            <a:ext cx="1536700" cy="35959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6" name="Rounded Rectangle 15">
            <a:extLst>
              <a:ext uri="{FF2B5EF4-FFF2-40B4-BE49-F238E27FC236}">
                <a16:creationId xmlns:a16="http://schemas.microsoft.com/office/drawing/2014/main" id="{442ED3A8-FFB2-CB48-B711-25462B202A29}"/>
              </a:ext>
            </a:extLst>
          </p:cNvPr>
          <p:cNvSpPr/>
          <p:nvPr/>
        </p:nvSpPr>
        <p:spPr>
          <a:xfrm>
            <a:off x="3599887" y="3695938"/>
            <a:ext cx="1536700" cy="35959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5246865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73289A-0297-5A48-A44F-31027835C273}"/>
              </a:ext>
            </a:extLst>
          </p:cNvPr>
          <p:cNvPicPr>
            <a:picLocks noChangeAspect="1"/>
          </p:cNvPicPr>
          <p:nvPr/>
        </p:nvPicPr>
        <p:blipFill>
          <a:blip r:embed="rId3"/>
          <a:stretch>
            <a:fillRect/>
          </a:stretch>
        </p:blipFill>
        <p:spPr>
          <a:xfrm>
            <a:off x="0" y="8994"/>
            <a:ext cx="9144000" cy="5125511"/>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85</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4" name="Rectangle 13">
            <a:extLst>
              <a:ext uri="{FF2B5EF4-FFF2-40B4-BE49-F238E27FC236}">
                <a16:creationId xmlns:a16="http://schemas.microsoft.com/office/drawing/2014/main" id="{A65C3632-0E92-954B-A716-AE4B9236992C}"/>
              </a:ext>
            </a:extLst>
          </p:cNvPr>
          <p:cNvSpPr/>
          <p:nvPr/>
        </p:nvSpPr>
        <p:spPr>
          <a:xfrm>
            <a:off x="6967218" y="0"/>
            <a:ext cx="2176782" cy="516835"/>
          </a:xfrm>
          <a:prstGeom prst="rect">
            <a:avLst/>
          </a:prstGeom>
          <a:solidFill>
            <a:schemeClr val="accent1">
              <a:lumMod val="20000"/>
              <a:lumOff val="80000"/>
            </a:schemeClr>
          </a:solidFill>
          <a:ln>
            <a:solidFill>
              <a:schemeClr val="accent1"/>
            </a:solidFill>
          </a:ln>
        </p:spPr>
        <p:txBody>
          <a:bodyPr wrap="square" lIns="0" tIns="0" rIns="0" bIns="0" rtlCol="0" anchor="ctr">
            <a:noAutofit/>
          </a:bodyPr>
          <a:lstStyle/>
          <a:p>
            <a:pPr algn="ctr"/>
            <a:r>
              <a:rPr lang="en-US" sz="1800" dirty="0">
                <a:latin typeface="+mj-lt"/>
                <a:cs typeface="Arial"/>
              </a:rPr>
              <a:t>2020.2.1 (June)</a:t>
            </a:r>
          </a:p>
        </p:txBody>
      </p:sp>
      <p:sp>
        <p:nvSpPr>
          <p:cNvPr id="9" name="Rounded Rectangle 8">
            <a:extLst>
              <a:ext uri="{FF2B5EF4-FFF2-40B4-BE49-F238E27FC236}">
                <a16:creationId xmlns:a16="http://schemas.microsoft.com/office/drawing/2014/main" id="{D755BAA8-04F8-2B46-9BE8-49F6D6E0D9DA}"/>
              </a:ext>
            </a:extLst>
          </p:cNvPr>
          <p:cNvSpPr/>
          <p:nvPr/>
        </p:nvSpPr>
        <p:spPr>
          <a:xfrm>
            <a:off x="1714499" y="2771073"/>
            <a:ext cx="1299634" cy="2372426"/>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7705005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551449" cy="507831"/>
          </a:xfrm>
          <a:prstGeom prst="rect">
            <a:avLst/>
          </a:prstGeom>
          <a:noFill/>
        </p:spPr>
        <p:txBody>
          <a:bodyPr wrap="square" rtlCol="0">
            <a:spAutoFit/>
          </a:bodyPr>
          <a:lstStyle/>
          <a:p>
            <a:pPr defTabSz="685800">
              <a:defRPr/>
            </a:pPr>
            <a:r>
              <a:rPr lang="en-US" sz="2700" spc="-113" dirty="0">
                <a:solidFill>
                  <a:srgbClr val="FFFFFF"/>
                </a:solidFill>
                <a:latin typeface="IBM Plex Sans Text" charset="0"/>
                <a:ea typeface="IBM Plex Sans Text" charset="0"/>
                <a:cs typeface="IBM Plex Sans Text" charset="0"/>
              </a:rPr>
              <a:t>Versioning and upgrading…</a:t>
            </a:r>
          </a:p>
        </p:txBody>
      </p:sp>
      <p:sp>
        <p:nvSpPr>
          <p:cNvPr id="11" name="Cube 10">
            <a:extLst>
              <a:ext uri="{FF2B5EF4-FFF2-40B4-BE49-F238E27FC236}">
                <a16:creationId xmlns:a16="http://schemas.microsoft.com/office/drawing/2014/main" id="{5E17E419-C2A4-0840-A618-B9707A9B51B7}"/>
              </a:ext>
            </a:extLst>
          </p:cNvPr>
          <p:cNvSpPr/>
          <p:nvPr/>
        </p:nvSpPr>
        <p:spPr>
          <a:xfrm>
            <a:off x="2192503" y="3087999"/>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6" name="Cube 15">
            <a:extLst>
              <a:ext uri="{FF2B5EF4-FFF2-40B4-BE49-F238E27FC236}">
                <a16:creationId xmlns:a16="http://schemas.microsoft.com/office/drawing/2014/main" id="{0AD990AE-12B7-DF40-A3C7-5CB66F29A8AE}"/>
              </a:ext>
            </a:extLst>
          </p:cNvPr>
          <p:cNvSpPr/>
          <p:nvPr/>
        </p:nvSpPr>
        <p:spPr>
          <a:xfrm>
            <a:off x="3732955" y="3091688"/>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7" name="Cube 16">
            <a:extLst>
              <a:ext uri="{FF2B5EF4-FFF2-40B4-BE49-F238E27FC236}">
                <a16:creationId xmlns:a16="http://schemas.microsoft.com/office/drawing/2014/main" id="{DA515576-B3B4-C042-B93B-A10A8CF45937}"/>
              </a:ext>
            </a:extLst>
          </p:cNvPr>
          <p:cNvSpPr/>
          <p:nvPr/>
        </p:nvSpPr>
        <p:spPr>
          <a:xfrm>
            <a:off x="6759308" y="3087998"/>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9" name="Rounded Rectangle 18">
            <a:extLst>
              <a:ext uri="{FF2B5EF4-FFF2-40B4-BE49-F238E27FC236}">
                <a16:creationId xmlns:a16="http://schemas.microsoft.com/office/drawing/2014/main" id="{BB03F358-6E49-FB4A-B764-DFD422CDF661}"/>
              </a:ext>
            </a:extLst>
          </p:cNvPr>
          <p:cNvSpPr/>
          <p:nvPr/>
        </p:nvSpPr>
        <p:spPr>
          <a:xfrm>
            <a:off x="2036793" y="2946813"/>
            <a:ext cx="6390217"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21" name="Rectangle 20">
            <a:extLst>
              <a:ext uri="{FF2B5EF4-FFF2-40B4-BE49-F238E27FC236}">
                <a16:creationId xmlns:a16="http://schemas.microsoft.com/office/drawing/2014/main" id="{9DC08457-D995-B84F-AE59-F138D2AD3103}"/>
              </a:ext>
            </a:extLst>
          </p:cNvPr>
          <p:cNvSpPr/>
          <p:nvPr/>
        </p:nvSpPr>
        <p:spPr>
          <a:xfrm>
            <a:off x="6704757" y="3054526"/>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18" name="Cube 17">
            <a:extLst>
              <a:ext uri="{FF2B5EF4-FFF2-40B4-BE49-F238E27FC236}">
                <a16:creationId xmlns:a16="http://schemas.microsoft.com/office/drawing/2014/main" id="{80CFE183-C464-D94A-801A-F7B913760751}"/>
              </a:ext>
            </a:extLst>
          </p:cNvPr>
          <p:cNvSpPr/>
          <p:nvPr/>
        </p:nvSpPr>
        <p:spPr>
          <a:xfrm>
            <a:off x="5246131" y="3091687"/>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cxnSp>
        <p:nvCxnSpPr>
          <p:cNvPr id="3" name="Straight Arrow Connector 2">
            <a:extLst>
              <a:ext uri="{FF2B5EF4-FFF2-40B4-BE49-F238E27FC236}">
                <a16:creationId xmlns:a16="http://schemas.microsoft.com/office/drawing/2014/main" id="{9ABDBE39-C37D-5F4C-8F7A-199A160E7F6C}"/>
              </a:ext>
            </a:extLst>
          </p:cNvPr>
          <p:cNvCxnSpPr>
            <a:cxnSpLocks/>
            <a:endCxn id="11" idx="0"/>
          </p:cNvCxnSpPr>
          <p:nvPr/>
        </p:nvCxnSpPr>
        <p:spPr>
          <a:xfrm>
            <a:off x="1246909" y="2571751"/>
            <a:ext cx="1836717" cy="516248"/>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Internet">
            <a:extLst>
              <a:ext uri="{FF2B5EF4-FFF2-40B4-BE49-F238E27FC236}">
                <a16:creationId xmlns:a16="http://schemas.microsoft.com/office/drawing/2014/main" id="{F5449350-A350-C944-AC84-B9BC1E924D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988" y="1578427"/>
            <a:ext cx="838921" cy="838921"/>
          </a:xfrm>
          <a:prstGeom prst="rect">
            <a:avLst/>
          </a:prstGeom>
        </p:spPr>
      </p:pic>
      <p:pic>
        <p:nvPicPr>
          <p:cNvPr id="29" name="Graphic 28" descr="Smart Phone">
            <a:extLst>
              <a:ext uri="{FF2B5EF4-FFF2-40B4-BE49-F238E27FC236}">
                <a16:creationId xmlns:a16="http://schemas.microsoft.com/office/drawing/2014/main" id="{7AE84832-AC40-9D41-9D4C-9D0F8D1ADC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9067" y="2417348"/>
            <a:ext cx="685800" cy="685800"/>
          </a:xfrm>
          <a:prstGeom prst="rect">
            <a:avLst/>
          </a:prstGeom>
        </p:spPr>
      </p:pic>
      <p:pic>
        <p:nvPicPr>
          <p:cNvPr id="31" name="Graphic 30" descr="Robot">
            <a:extLst>
              <a:ext uri="{FF2B5EF4-FFF2-40B4-BE49-F238E27FC236}">
                <a16:creationId xmlns:a16="http://schemas.microsoft.com/office/drawing/2014/main" id="{285137E8-F94A-954C-8FAF-43B9F84D19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341" y="3140207"/>
            <a:ext cx="685800" cy="685800"/>
          </a:xfrm>
          <a:prstGeom prst="rect">
            <a:avLst/>
          </a:prstGeom>
        </p:spPr>
      </p:pic>
      <p:cxnSp>
        <p:nvCxnSpPr>
          <p:cNvPr id="32" name="Straight Arrow Connector 31">
            <a:extLst>
              <a:ext uri="{FF2B5EF4-FFF2-40B4-BE49-F238E27FC236}">
                <a16:creationId xmlns:a16="http://schemas.microsoft.com/office/drawing/2014/main" id="{F081A18E-95AE-9B4F-9AE9-66E9F365BF96}"/>
              </a:ext>
            </a:extLst>
          </p:cNvPr>
          <p:cNvCxnSpPr>
            <a:cxnSpLocks/>
            <a:endCxn id="16" idx="0"/>
          </p:cNvCxnSpPr>
          <p:nvPr/>
        </p:nvCxnSpPr>
        <p:spPr>
          <a:xfrm>
            <a:off x="1260506" y="2571750"/>
            <a:ext cx="3363572" cy="519938"/>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9876A7A-D813-D34C-B3E9-11521C425BB7}"/>
              </a:ext>
            </a:extLst>
          </p:cNvPr>
          <p:cNvCxnSpPr>
            <a:cxnSpLocks/>
            <a:endCxn id="18" idx="0"/>
          </p:cNvCxnSpPr>
          <p:nvPr/>
        </p:nvCxnSpPr>
        <p:spPr>
          <a:xfrm>
            <a:off x="1283220" y="2568061"/>
            <a:ext cx="4854034" cy="523626"/>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ube 37">
            <a:extLst>
              <a:ext uri="{FF2B5EF4-FFF2-40B4-BE49-F238E27FC236}">
                <a16:creationId xmlns:a16="http://schemas.microsoft.com/office/drawing/2014/main" id="{045AF680-E681-124C-8277-1B003CCC5420}"/>
              </a:ext>
            </a:extLst>
          </p:cNvPr>
          <p:cNvSpPr/>
          <p:nvPr/>
        </p:nvSpPr>
        <p:spPr>
          <a:xfrm>
            <a:off x="2192503"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39" name="Cube 38">
            <a:extLst>
              <a:ext uri="{FF2B5EF4-FFF2-40B4-BE49-F238E27FC236}">
                <a16:creationId xmlns:a16="http://schemas.microsoft.com/office/drawing/2014/main" id="{A9061178-1721-2C4D-8CD7-C772B82E74EE}"/>
              </a:ext>
            </a:extLst>
          </p:cNvPr>
          <p:cNvSpPr/>
          <p:nvPr/>
        </p:nvSpPr>
        <p:spPr>
          <a:xfrm>
            <a:off x="3809711"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40" name="Rounded Rectangle 39">
            <a:extLst>
              <a:ext uri="{FF2B5EF4-FFF2-40B4-BE49-F238E27FC236}">
                <a16:creationId xmlns:a16="http://schemas.microsoft.com/office/drawing/2014/main" id="{EDD6994B-7C6D-CA4B-9153-5A29FA7CB3BB}"/>
              </a:ext>
            </a:extLst>
          </p:cNvPr>
          <p:cNvSpPr/>
          <p:nvPr/>
        </p:nvSpPr>
        <p:spPr>
          <a:xfrm>
            <a:off x="2051023" y="1097749"/>
            <a:ext cx="3508115"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2" name="Rounded Rectangle 1">
            <a:extLst>
              <a:ext uri="{FF2B5EF4-FFF2-40B4-BE49-F238E27FC236}">
                <a16:creationId xmlns:a16="http://schemas.microsoft.com/office/drawing/2014/main" id="{936E6307-8068-534F-939F-E19F2BFF23FB}"/>
              </a:ext>
            </a:extLst>
          </p:cNvPr>
          <p:cNvSpPr/>
          <p:nvPr/>
        </p:nvSpPr>
        <p:spPr>
          <a:xfrm>
            <a:off x="1413588" y="1427584"/>
            <a:ext cx="336056" cy="26312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en-US" sz="1800" dirty="0">
                <a:solidFill>
                  <a:srgbClr val="FFFFFF"/>
                </a:solidFill>
                <a:latin typeface="IBM Plex Sans" panose="020B0503050203000203" pitchFamily="34" charset="77"/>
              </a:rPr>
              <a:t>Ingress</a:t>
            </a:r>
          </a:p>
        </p:txBody>
      </p:sp>
    </p:spTree>
    <p:extLst>
      <p:ext uri="{BB962C8B-B14F-4D97-AF65-F5344CB8AC3E}">
        <p14:creationId xmlns:p14="http://schemas.microsoft.com/office/powerpoint/2010/main" val="1367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dissolve">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665749" cy="507831"/>
          </a:xfrm>
          <a:prstGeom prst="rect">
            <a:avLst/>
          </a:prstGeom>
          <a:noFill/>
        </p:spPr>
        <p:txBody>
          <a:bodyPr wrap="square" rtlCol="0">
            <a:spAutoFit/>
          </a:bodyPr>
          <a:lstStyle/>
          <a:p>
            <a:pPr defTabSz="685800">
              <a:defRPr/>
            </a:pPr>
            <a:r>
              <a:rPr lang="en-US" sz="2700" spc="-113" dirty="0">
                <a:solidFill>
                  <a:srgbClr val="FFFFFF"/>
                </a:solidFill>
                <a:latin typeface="IBM Plex Sans Text" charset="0"/>
                <a:ea typeface="IBM Plex Sans Text" charset="0"/>
                <a:cs typeface="IBM Plex Sans Text" charset="0"/>
              </a:rPr>
              <a:t>Enough pods? </a:t>
            </a:r>
            <a:r>
              <a:rPr lang="en-US" sz="2700" spc="-113" dirty="0" err="1">
                <a:solidFill>
                  <a:srgbClr val="FFFFFF"/>
                </a:solidFill>
                <a:latin typeface="IBM Plex Sans Text" charset="0"/>
                <a:ea typeface="IBM Plex Sans Text" charset="0"/>
                <a:cs typeface="IBM Plex Sans Text" charset="0"/>
              </a:rPr>
              <a:t>Rerout</a:t>
            </a:r>
            <a:r>
              <a:rPr lang="en-US" sz="2700" spc="-113" dirty="0">
                <a:solidFill>
                  <a:srgbClr val="FFFFFF"/>
                </a:solidFill>
                <a:latin typeface="IBM Plex Sans Text" charset="0"/>
                <a:ea typeface="IBM Plex Sans Text" charset="0"/>
                <a:cs typeface="IBM Plex Sans Text" charset="0"/>
              </a:rPr>
              <a:t>e requests &amp; drop old version</a:t>
            </a:r>
          </a:p>
        </p:txBody>
      </p:sp>
      <p:sp>
        <p:nvSpPr>
          <p:cNvPr id="11" name="Cube 10">
            <a:extLst>
              <a:ext uri="{FF2B5EF4-FFF2-40B4-BE49-F238E27FC236}">
                <a16:creationId xmlns:a16="http://schemas.microsoft.com/office/drawing/2014/main" id="{5E17E419-C2A4-0840-A618-B9707A9B51B7}"/>
              </a:ext>
            </a:extLst>
          </p:cNvPr>
          <p:cNvSpPr/>
          <p:nvPr/>
        </p:nvSpPr>
        <p:spPr>
          <a:xfrm>
            <a:off x="2192503" y="3087999"/>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6" name="Cube 15">
            <a:extLst>
              <a:ext uri="{FF2B5EF4-FFF2-40B4-BE49-F238E27FC236}">
                <a16:creationId xmlns:a16="http://schemas.microsoft.com/office/drawing/2014/main" id="{0AD990AE-12B7-DF40-A3C7-5CB66F29A8AE}"/>
              </a:ext>
            </a:extLst>
          </p:cNvPr>
          <p:cNvSpPr/>
          <p:nvPr/>
        </p:nvSpPr>
        <p:spPr>
          <a:xfrm>
            <a:off x="3732955" y="3091688"/>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7" name="Cube 16">
            <a:extLst>
              <a:ext uri="{FF2B5EF4-FFF2-40B4-BE49-F238E27FC236}">
                <a16:creationId xmlns:a16="http://schemas.microsoft.com/office/drawing/2014/main" id="{DA515576-B3B4-C042-B93B-A10A8CF45937}"/>
              </a:ext>
            </a:extLst>
          </p:cNvPr>
          <p:cNvSpPr/>
          <p:nvPr/>
        </p:nvSpPr>
        <p:spPr>
          <a:xfrm>
            <a:off x="6759308" y="3087998"/>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9" name="Rounded Rectangle 18">
            <a:extLst>
              <a:ext uri="{FF2B5EF4-FFF2-40B4-BE49-F238E27FC236}">
                <a16:creationId xmlns:a16="http://schemas.microsoft.com/office/drawing/2014/main" id="{BB03F358-6E49-FB4A-B764-DFD422CDF661}"/>
              </a:ext>
            </a:extLst>
          </p:cNvPr>
          <p:cNvSpPr/>
          <p:nvPr/>
        </p:nvSpPr>
        <p:spPr>
          <a:xfrm>
            <a:off x="2036793" y="2946813"/>
            <a:ext cx="6390217"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21" name="Rectangle 20">
            <a:extLst>
              <a:ext uri="{FF2B5EF4-FFF2-40B4-BE49-F238E27FC236}">
                <a16:creationId xmlns:a16="http://schemas.microsoft.com/office/drawing/2014/main" id="{9DC08457-D995-B84F-AE59-F138D2AD3103}"/>
              </a:ext>
            </a:extLst>
          </p:cNvPr>
          <p:cNvSpPr/>
          <p:nvPr/>
        </p:nvSpPr>
        <p:spPr>
          <a:xfrm>
            <a:off x="6704757" y="3054526"/>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18" name="Cube 17">
            <a:extLst>
              <a:ext uri="{FF2B5EF4-FFF2-40B4-BE49-F238E27FC236}">
                <a16:creationId xmlns:a16="http://schemas.microsoft.com/office/drawing/2014/main" id="{80CFE183-C464-D94A-801A-F7B913760751}"/>
              </a:ext>
            </a:extLst>
          </p:cNvPr>
          <p:cNvSpPr/>
          <p:nvPr/>
        </p:nvSpPr>
        <p:spPr>
          <a:xfrm>
            <a:off x="5246131" y="3091687"/>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cxnSp>
        <p:nvCxnSpPr>
          <p:cNvPr id="3" name="Straight Arrow Connector 2">
            <a:extLst>
              <a:ext uri="{FF2B5EF4-FFF2-40B4-BE49-F238E27FC236}">
                <a16:creationId xmlns:a16="http://schemas.microsoft.com/office/drawing/2014/main" id="{9ABDBE39-C37D-5F4C-8F7A-199A160E7F6C}"/>
              </a:ext>
            </a:extLst>
          </p:cNvPr>
          <p:cNvCxnSpPr>
            <a:cxnSpLocks/>
            <a:endCxn id="38" idx="3"/>
          </p:cNvCxnSpPr>
          <p:nvPr/>
        </p:nvCxnSpPr>
        <p:spPr>
          <a:xfrm flipV="1">
            <a:off x="1246909" y="2283530"/>
            <a:ext cx="1540372" cy="288221"/>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Internet">
            <a:extLst>
              <a:ext uri="{FF2B5EF4-FFF2-40B4-BE49-F238E27FC236}">
                <a16:creationId xmlns:a16="http://schemas.microsoft.com/office/drawing/2014/main" id="{F5449350-A350-C944-AC84-B9BC1E924D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1578427"/>
            <a:ext cx="838921" cy="838921"/>
          </a:xfrm>
          <a:prstGeom prst="rect">
            <a:avLst/>
          </a:prstGeom>
        </p:spPr>
      </p:pic>
      <p:pic>
        <p:nvPicPr>
          <p:cNvPr id="29" name="Graphic 28" descr="Smart Phone">
            <a:extLst>
              <a:ext uri="{FF2B5EF4-FFF2-40B4-BE49-F238E27FC236}">
                <a16:creationId xmlns:a16="http://schemas.microsoft.com/office/drawing/2014/main" id="{7AE84832-AC40-9D41-9D4C-9D0F8D1ADC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067" y="2417348"/>
            <a:ext cx="685800" cy="685800"/>
          </a:xfrm>
          <a:prstGeom prst="rect">
            <a:avLst/>
          </a:prstGeom>
        </p:spPr>
      </p:pic>
      <p:pic>
        <p:nvPicPr>
          <p:cNvPr id="31" name="Graphic 30" descr="Robot">
            <a:extLst>
              <a:ext uri="{FF2B5EF4-FFF2-40B4-BE49-F238E27FC236}">
                <a16:creationId xmlns:a16="http://schemas.microsoft.com/office/drawing/2014/main" id="{285137E8-F94A-954C-8FAF-43B9F84D19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341" y="3140207"/>
            <a:ext cx="685800" cy="685800"/>
          </a:xfrm>
          <a:prstGeom prst="rect">
            <a:avLst/>
          </a:prstGeom>
        </p:spPr>
      </p:pic>
      <p:cxnSp>
        <p:nvCxnSpPr>
          <p:cNvPr id="32" name="Straight Arrow Connector 31">
            <a:extLst>
              <a:ext uri="{FF2B5EF4-FFF2-40B4-BE49-F238E27FC236}">
                <a16:creationId xmlns:a16="http://schemas.microsoft.com/office/drawing/2014/main" id="{F081A18E-95AE-9B4F-9AE9-66E9F365BF96}"/>
              </a:ext>
            </a:extLst>
          </p:cNvPr>
          <p:cNvCxnSpPr>
            <a:cxnSpLocks/>
            <a:endCxn id="39" idx="3"/>
          </p:cNvCxnSpPr>
          <p:nvPr/>
        </p:nvCxnSpPr>
        <p:spPr>
          <a:xfrm flipV="1">
            <a:off x="1260506" y="2283530"/>
            <a:ext cx="3143982" cy="288221"/>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ube 37">
            <a:extLst>
              <a:ext uri="{FF2B5EF4-FFF2-40B4-BE49-F238E27FC236}">
                <a16:creationId xmlns:a16="http://schemas.microsoft.com/office/drawing/2014/main" id="{045AF680-E681-124C-8277-1B003CCC5420}"/>
              </a:ext>
            </a:extLst>
          </p:cNvPr>
          <p:cNvSpPr/>
          <p:nvPr/>
        </p:nvSpPr>
        <p:spPr>
          <a:xfrm>
            <a:off x="2192503"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39" name="Cube 38">
            <a:extLst>
              <a:ext uri="{FF2B5EF4-FFF2-40B4-BE49-F238E27FC236}">
                <a16:creationId xmlns:a16="http://schemas.microsoft.com/office/drawing/2014/main" id="{A9061178-1721-2C4D-8CD7-C772B82E74EE}"/>
              </a:ext>
            </a:extLst>
          </p:cNvPr>
          <p:cNvSpPr/>
          <p:nvPr/>
        </p:nvSpPr>
        <p:spPr>
          <a:xfrm>
            <a:off x="3809711"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0" name="Rounded Rectangle 19">
            <a:extLst>
              <a:ext uri="{FF2B5EF4-FFF2-40B4-BE49-F238E27FC236}">
                <a16:creationId xmlns:a16="http://schemas.microsoft.com/office/drawing/2014/main" id="{866F1A93-39D8-8448-A1D7-CFB7B020025C}"/>
              </a:ext>
            </a:extLst>
          </p:cNvPr>
          <p:cNvSpPr/>
          <p:nvPr/>
        </p:nvSpPr>
        <p:spPr>
          <a:xfrm>
            <a:off x="2051023" y="1097749"/>
            <a:ext cx="3508115"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22" name="Rectangle 21">
            <a:extLst>
              <a:ext uri="{FF2B5EF4-FFF2-40B4-BE49-F238E27FC236}">
                <a16:creationId xmlns:a16="http://schemas.microsoft.com/office/drawing/2014/main" id="{D40C1BE8-79D2-0F46-9CC3-B89D562998C8}"/>
              </a:ext>
            </a:extLst>
          </p:cNvPr>
          <p:cNvSpPr/>
          <p:nvPr/>
        </p:nvSpPr>
        <p:spPr>
          <a:xfrm>
            <a:off x="5231902" y="3066854"/>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23" name="Rectangle 22">
            <a:extLst>
              <a:ext uri="{FF2B5EF4-FFF2-40B4-BE49-F238E27FC236}">
                <a16:creationId xmlns:a16="http://schemas.microsoft.com/office/drawing/2014/main" id="{0252F831-14CA-D543-BB1D-1BF73FDBF1B6}"/>
              </a:ext>
            </a:extLst>
          </p:cNvPr>
          <p:cNvSpPr/>
          <p:nvPr/>
        </p:nvSpPr>
        <p:spPr>
          <a:xfrm>
            <a:off x="3681091" y="3079181"/>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24" name="Rectangle 23">
            <a:extLst>
              <a:ext uri="{FF2B5EF4-FFF2-40B4-BE49-F238E27FC236}">
                <a16:creationId xmlns:a16="http://schemas.microsoft.com/office/drawing/2014/main" id="{B8106891-6760-C74E-AA26-6B3224A1BB5B}"/>
              </a:ext>
            </a:extLst>
          </p:cNvPr>
          <p:cNvSpPr/>
          <p:nvPr/>
        </p:nvSpPr>
        <p:spPr>
          <a:xfrm>
            <a:off x="2111033" y="3054526"/>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25" name="Rectangle 24">
            <a:extLst>
              <a:ext uri="{FF2B5EF4-FFF2-40B4-BE49-F238E27FC236}">
                <a16:creationId xmlns:a16="http://schemas.microsoft.com/office/drawing/2014/main" id="{C84486B2-4A5D-F349-8E80-7D4288E7E78A}"/>
              </a:ext>
            </a:extLst>
          </p:cNvPr>
          <p:cNvSpPr/>
          <p:nvPr/>
        </p:nvSpPr>
        <p:spPr>
          <a:xfrm>
            <a:off x="1839192" y="2815937"/>
            <a:ext cx="6795741" cy="1704109"/>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26" name="Rounded Rectangle 25">
            <a:extLst>
              <a:ext uri="{FF2B5EF4-FFF2-40B4-BE49-F238E27FC236}">
                <a16:creationId xmlns:a16="http://schemas.microsoft.com/office/drawing/2014/main" id="{B5CCCDD1-0C78-5148-9BF0-133260BE1E7E}"/>
              </a:ext>
            </a:extLst>
          </p:cNvPr>
          <p:cNvSpPr/>
          <p:nvPr/>
        </p:nvSpPr>
        <p:spPr>
          <a:xfrm>
            <a:off x="1413588" y="1427584"/>
            <a:ext cx="336056" cy="26312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en-US" sz="1800" dirty="0">
                <a:solidFill>
                  <a:srgbClr val="FFFFFF"/>
                </a:solidFill>
                <a:latin typeface="IBM Plex Sans" panose="020B0503050203000203" pitchFamily="34" charset="77"/>
              </a:rPr>
              <a:t>Ingress</a:t>
            </a:r>
          </a:p>
        </p:txBody>
      </p:sp>
    </p:spTree>
    <p:extLst>
      <p:ext uri="{BB962C8B-B14F-4D97-AF65-F5344CB8AC3E}">
        <p14:creationId xmlns:p14="http://schemas.microsoft.com/office/powerpoint/2010/main" val="227711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dissolve">
                                      <p:cBhvr>
                                        <p:cTn id="17" dur="500"/>
                                        <p:tgtEl>
                                          <p:spTgt spid="24"/>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dissolve">
                                      <p:cBhvr>
                                        <p:cTn id="2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499494" cy="507831"/>
          </a:xfrm>
          <a:prstGeom prst="rect">
            <a:avLst/>
          </a:prstGeom>
          <a:noFill/>
        </p:spPr>
        <p:txBody>
          <a:bodyPr wrap="square" rtlCol="0">
            <a:spAutoFit/>
          </a:bodyPr>
          <a:lstStyle/>
          <a:p>
            <a:pPr defTabSz="685800">
              <a:defRPr/>
            </a:pPr>
            <a:r>
              <a:rPr lang="en-US" sz="2700" spc="-113" dirty="0">
                <a:solidFill>
                  <a:srgbClr val="FFFFFF"/>
                </a:solidFill>
                <a:latin typeface="IBM Plex Sans Text" charset="0"/>
                <a:ea typeface="IBM Plex Sans Text" charset="0"/>
                <a:cs typeface="IBM Plex Sans Text" charset="0"/>
              </a:rPr>
              <a:t>And finally fully roll out new version</a:t>
            </a:r>
          </a:p>
        </p:txBody>
      </p:sp>
      <p:cxnSp>
        <p:nvCxnSpPr>
          <p:cNvPr id="3" name="Straight Arrow Connector 2">
            <a:extLst>
              <a:ext uri="{FF2B5EF4-FFF2-40B4-BE49-F238E27FC236}">
                <a16:creationId xmlns:a16="http://schemas.microsoft.com/office/drawing/2014/main" id="{9ABDBE39-C37D-5F4C-8F7A-199A160E7F6C}"/>
              </a:ext>
            </a:extLst>
          </p:cNvPr>
          <p:cNvCxnSpPr>
            <a:cxnSpLocks/>
            <a:endCxn id="38" idx="3"/>
          </p:cNvCxnSpPr>
          <p:nvPr/>
        </p:nvCxnSpPr>
        <p:spPr>
          <a:xfrm flipV="1">
            <a:off x="1246909" y="2283530"/>
            <a:ext cx="1540372" cy="288221"/>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Internet">
            <a:extLst>
              <a:ext uri="{FF2B5EF4-FFF2-40B4-BE49-F238E27FC236}">
                <a16:creationId xmlns:a16="http://schemas.microsoft.com/office/drawing/2014/main" id="{F5449350-A350-C944-AC84-B9BC1E924D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1578427"/>
            <a:ext cx="838921" cy="838921"/>
          </a:xfrm>
          <a:prstGeom prst="rect">
            <a:avLst/>
          </a:prstGeom>
        </p:spPr>
      </p:pic>
      <p:pic>
        <p:nvPicPr>
          <p:cNvPr id="29" name="Graphic 28" descr="Smart Phone">
            <a:extLst>
              <a:ext uri="{FF2B5EF4-FFF2-40B4-BE49-F238E27FC236}">
                <a16:creationId xmlns:a16="http://schemas.microsoft.com/office/drawing/2014/main" id="{7AE84832-AC40-9D41-9D4C-9D0F8D1ADC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067" y="2417348"/>
            <a:ext cx="685800" cy="685800"/>
          </a:xfrm>
          <a:prstGeom prst="rect">
            <a:avLst/>
          </a:prstGeom>
        </p:spPr>
      </p:pic>
      <p:pic>
        <p:nvPicPr>
          <p:cNvPr id="31" name="Graphic 30" descr="Robot">
            <a:extLst>
              <a:ext uri="{FF2B5EF4-FFF2-40B4-BE49-F238E27FC236}">
                <a16:creationId xmlns:a16="http://schemas.microsoft.com/office/drawing/2014/main" id="{285137E8-F94A-954C-8FAF-43B9F84D19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341" y="3140207"/>
            <a:ext cx="685800" cy="685800"/>
          </a:xfrm>
          <a:prstGeom prst="rect">
            <a:avLst/>
          </a:prstGeom>
        </p:spPr>
      </p:pic>
      <p:cxnSp>
        <p:nvCxnSpPr>
          <p:cNvPr id="32" name="Straight Arrow Connector 31">
            <a:extLst>
              <a:ext uri="{FF2B5EF4-FFF2-40B4-BE49-F238E27FC236}">
                <a16:creationId xmlns:a16="http://schemas.microsoft.com/office/drawing/2014/main" id="{F081A18E-95AE-9B4F-9AE9-66E9F365BF96}"/>
              </a:ext>
            </a:extLst>
          </p:cNvPr>
          <p:cNvCxnSpPr>
            <a:cxnSpLocks/>
            <a:endCxn id="39" idx="3"/>
          </p:cNvCxnSpPr>
          <p:nvPr/>
        </p:nvCxnSpPr>
        <p:spPr>
          <a:xfrm flipV="1">
            <a:off x="1260506" y="2283530"/>
            <a:ext cx="3143982" cy="288221"/>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ube 37">
            <a:extLst>
              <a:ext uri="{FF2B5EF4-FFF2-40B4-BE49-F238E27FC236}">
                <a16:creationId xmlns:a16="http://schemas.microsoft.com/office/drawing/2014/main" id="{045AF680-E681-124C-8277-1B003CCC5420}"/>
              </a:ext>
            </a:extLst>
          </p:cNvPr>
          <p:cNvSpPr/>
          <p:nvPr/>
        </p:nvSpPr>
        <p:spPr>
          <a:xfrm>
            <a:off x="2192503"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39" name="Cube 38">
            <a:extLst>
              <a:ext uri="{FF2B5EF4-FFF2-40B4-BE49-F238E27FC236}">
                <a16:creationId xmlns:a16="http://schemas.microsoft.com/office/drawing/2014/main" id="{A9061178-1721-2C4D-8CD7-C772B82E74EE}"/>
              </a:ext>
            </a:extLst>
          </p:cNvPr>
          <p:cNvSpPr/>
          <p:nvPr/>
        </p:nvSpPr>
        <p:spPr>
          <a:xfrm>
            <a:off x="3809711"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6" name="Cube 25">
            <a:extLst>
              <a:ext uri="{FF2B5EF4-FFF2-40B4-BE49-F238E27FC236}">
                <a16:creationId xmlns:a16="http://schemas.microsoft.com/office/drawing/2014/main" id="{F558ECC5-02CA-AA45-A528-8199734BA7C2}"/>
              </a:ext>
            </a:extLst>
          </p:cNvPr>
          <p:cNvSpPr/>
          <p:nvPr/>
        </p:nvSpPr>
        <p:spPr>
          <a:xfrm>
            <a:off x="5330085" y="108268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7" name="Cube 26">
            <a:extLst>
              <a:ext uri="{FF2B5EF4-FFF2-40B4-BE49-F238E27FC236}">
                <a16:creationId xmlns:a16="http://schemas.microsoft.com/office/drawing/2014/main" id="{4138CF40-A089-714C-B092-79D1B5946332}"/>
              </a:ext>
            </a:extLst>
          </p:cNvPr>
          <p:cNvSpPr/>
          <p:nvPr/>
        </p:nvSpPr>
        <p:spPr>
          <a:xfrm>
            <a:off x="6878547" y="108268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8" name="Rectangle 27">
            <a:extLst>
              <a:ext uri="{FF2B5EF4-FFF2-40B4-BE49-F238E27FC236}">
                <a16:creationId xmlns:a16="http://schemas.microsoft.com/office/drawing/2014/main" id="{BAD5E07C-4035-5C4F-BCDE-EE3CD94792D5}"/>
              </a:ext>
            </a:extLst>
          </p:cNvPr>
          <p:cNvSpPr/>
          <p:nvPr/>
        </p:nvSpPr>
        <p:spPr>
          <a:xfrm>
            <a:off x="6878548" y="1094060"/>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20" name="Rounded Rectangle 19">
            <a:extLst>
              <a:ext uri="{FF2B5EF4-FFF2-40B4-BE49-F238E27FC236}">
                <a16:creationId xmlns:a16="http://schemas.microsoft.com/office/drawing/2014/main" id="{866F1A93-39D8-8448-A1D7-CFB7B020025C}"/>
              </a:ext>
            </a:extLst>
          </p:cNvPr>
          <p:cNvSpPr/>
          <p:nvPr/>
        </p:nvSpPr>
        <p:spPr>
          <a:xfrm>
            <a:off x="2051023" y="1097749"/>
            <a:ext cx="6375987"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cxnSp>
        <p:nvCxnSpPr>
          <p:cNvPr id="30" name="Straight Arrow Connector 29">
            <a:extLst>
              <a:ext uri="{FF2B5EF4-FFF2-40B4-BE49-F238E27FC236}">
                <a16:creationId xmlns:a16="http://schemas.microsoft.com/office/drawing/2014/main" id="{87A568DD-8C2F-EA4E-98A3-75B6DF0C835F}"/>
              </a:ext>
            </a:extLst>
          </p:cNvPr>
          <p:cNvCxnSpPr>
            <a:cxnSpLocks/>
            <a:endCxn id="26" idx="3"/>
          </p:cNvCxnSpPr>
          <p:nvPr/>
        </p:nvCxnSpPr>
        <p:spPr>
          <a:xfrm flipV="1">
            <a:off x="1229341" y="2268061"/>
            <a:ext cx="4695522" cy="303689"/>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D2ED6C25-89FB-A24B-AA37-A2221B4985C6}"/>
              </a:ext>
            </a:extLst>
          </p:cNvPr>
          <p:cNvSpPr/>
          <p:nvPr/>
        </p:nvSpPr>
        <p:spPr>
          <a:xfrm>
            <a:off x="1413588" y="1427584"/>
            <a:ext cx="336056" cy="26312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en-US" sz="1800" dirty="0">
                <a:solidFill>
                  <a:srgbClr val="FFFFFF"/>
                </a:solidFill>
                <a:latin typeface="IBM Plex Sans" panose="020B0503050203000203" pitchFamily="34" charset="77"/>
              </a:rPr>
              <a:t>Ingress</a:t>
            </a:r>
          </a:p>
        </p:txBody>
      </p:sp>
    </p:spTree>
    <p:extLst>
      <p:ext uri="{BB962C8B-B14F-4D97-AF65-F5344CB8AC3E}">
        <p14:creationId xmlns:p14="http://schemas.microsoft.com/office/powerpoint/2010/main" val="3769539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499494" cy="507831"/>
          </a:xfrm>
          <a:prstGeom prst="rect">
            <a:avLst/>
          </a:prstGeom>
          <a:noFill/>
        </p:spPr>
        <p:txBody>
          <a:bodyPr wrap="square" rtlCol="0">
            <a:spAutoFit/>
          </a:bodyPr>
          <a:lstStyle/>
          <a:p>
            <a:pPr defTabSz="685800">
              <a:defRPr/>
            </a:pPr>
            <a:r>
              <a:rPr lang="en-US" sz="2700" spc="-113" dirty="0">
                <a:solidFill>
                  <a:srgbClr val="FFFFFF"/>
                </a:solidFill>
                <a:latin typeface="IBM Plex Sans Text" charset="0"/>
                <a:ea typeface="IBM Plex Sans Text" charset="0"/>
                <a:cs typeface="IBM Plex Sans Text" charset="0"/>
              </a:rPr>
              <a:t>Rollback? Consider same ‘roll forward’ pattern</a:t>
            </a:r>
          </a:p>
        </p:txBody>
      </p:sp>
      <p:cxnSp>
        <p:nvCxnSpPr>
          <p:cNvPr id="3" name="Straight Arrow Connector 2">
            <a:extLst>
              <a:ext uri="{FF2B5EF4-FFF2-40B4-BE49-F238E27FC236}">
                <a16:creationId xmlns:a16="http://schemas.microsoft.com/office/drawing/2014/main" id="{9ABDBE39-C37D-5F4C-8F7A-199A160E7F6C}"/>
              </a:ext>
            </a:extLst>
          </p:cNvPr>
          <p:cNvCxnSpPr>
            <a:cxnSpLocks/>
            <a:endCxn id="38" idx="3"/>
          </p:cNvCxnSpPr>
          <p:nvPr/>
        </p:nvCxnSpPr>
        <p:spPr>
          <a:xfrm flipV="1">
            <a:off x="1246909" y="2283530"/>
            <a:ext cx="1540372" cy="288221"/>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Graphic 8" descr="Internet">
            <a:extLst>
              <a:ext uri="{FF2B5EF4-FFF2-40B4-BE49-F238E27FC236}">
                <a16:creationId xmlns:a16="http://schemas.microsoft.com/office/drawing/2014/main" id="{F5449350-A350-C944-AC84-B9BC1E924D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1578427"/>
            <a:ext cx="838921" cy="838921"/>
          </a:xfrm>
          <a:prstGeom prst="rect">
            <a:avLst/>
          </a:prstGeom>
        </p:spPr>
      </p:pic>
      <p:pic>
        <p:nvPicPr>
          <p:cNvPr id="29" name="Graphic 28" descr="Smart Phone">
            <a:extLst>
              <a:ext uri="{FF2B5EF4-FFF2-40B4-BE49-F238E27FC236}">
                <a16:creationId xmlns:a16="http://schemas.microsoft.com/office/drawing/2014/main" id="{7AE84832-AC40-9D41-9D4C-9D0F8D1ADC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067" y="2417348"/>
            <a:ext cx="685800" cy="685800"/>
          </a:xfrm>
          <a:prstGeom prst="rect">
            <a:avLst/>
          </a:prstGeom>
        </p:spPr>
      </p:pic>
      <p:pic>
        <p:nvPicPr>
          <p:cNvPr id="31" name="Graphic 30" descr="Robot">
            <a:extLst>
              <a:ext uri="{FF2B5EF4-FFF2-40B4-BE49-F238E27FC236}">
                <a16:creationId xmlns:a16="http://schemas.microsoft.com/office/drawing/2014/main" id="{285137E8-F94A-954C-8FAF-43B9F84D19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341" y="3140207"/>
            <a:ext cx="685800" cy="685800"/>
          </a:xfrm>
          <a:prstGeom prst="rect">
            <a:avLst/>
          </a:prstGeom>
        </p:spPr>
      </p:pic>
      <p:cxnSp>
        <p:nvCxnSpPr>
          <p:cNvPr id="32" name="Straight Arrow Connector 31">
            <a:extLst>
              <a:ext uri="{FF2B5EF4-FFF2-40B4-BE49-F238E27FC236}">
                <a16:creationId xmlns:a16="http://schemas.microsoft.com/office/drawing/2014/main" id="{F081A18E-95AE-9B4F-9AE9-66E9F365BF96}"/>
              </a:ext>
            </a:extLst>
          </p:cNvPr>
          <p:cNvCxnSpPr>
            <a:cxnSpLocks/>
            <a:endCxn id="39" idx="3"/>
          </p:cNvCxnSpPr>
          <p:nvPr/>
        </p:nvCxnSpPr>
        <p:spPr>
          <a:xfrm flipV="1">
            <a:off x="1260506" y="2283530"/>
            <a:ext cx="3143982" cy="288221"/>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ube 37">
            <a:extLst>
              <a:ext uri="{FF2B5EF4-FFF2-40B4-BE49-F238E27FC236}">
                <a16:creationId xmlns:a16="http://schemas.microsoft.com/office/drawing/2014/main" id="{045AF680-E681-124C-8277-1B003CCC5420}"/>
              </a:ext>
            </a:extLst>
          </p:cNvPr>
          <p:cNvSpPr/>
          <p:nvPr/>
        </p:nvSpPr>
        <p:spPr>
          <a:xfrm>
            <a:off x="2192503"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39" name="Cube 38">
            <a:extLst>
              <a:ext uri="{FF2B5EF4-FFF2-40B4-BE49-F238E27FC236}">
                <a16:creationId xmlns:a16="http://schemas.microsoft.com/office/drawing/2014/main" id="{A9061178-1721-2C4D-8CD7-C772B82E74EE}"/>
              </a:ext>
            </a:extLst>
          </p:cNvPr>
          <p:cNvSpPr/>
          <p:nvPr/>
        </p:nvSpPr>
        <p:spPr>
          <a:xfrm>
            <a:off x="3809711"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6" name="Cube 25">
            <a:extLst>
              <a:ext uri="{FF2B5EF4-FFF2-40B4-BE49-F238E27FC236}">
                <a16:creationId xmlns:a16="http://schemas.microsoft.com/office/drawing/2014/main" id="{F558ECC5-02CA-AA45-A528-8199734BA7C2}"/>
              </a:ext>
            </a:extLst>
          </p:cNvPr>
          <p:cNvSpPr/>
          <p:nvPr/>
        </p:nvSpPr>
        <p:spPr>
          <a:xfrm>
            <a:off x="5330085" y="108268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7" name="Cube 26">
            <a:extLst>
              <a:ext uri="{FF2B5EF4-FFF2-40B4-BE49-F238E27FC236}">
                <a16:creationId xmlns:a16="http://schemas.microsoft.com/office/drawing/2014/main" id="{4138CF40-A089-714C-B092-79D1B5946332}"/>
              </a:ext>
            </a:extLst>
          </p:cNvPr>
          <p:cNvSpPr/>
          <p:nvPr/>
        </p:nvSpPr>
        <p:spPr>
          <a:xfrm>
            <a:off x="6878547" y="108268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8" name="Rectangle 27">
            <a:extLst>
              <a:ext uri="{FF2B5EF4-FFF2-40B4-BE49-F238E27FC236}">
                <a16:creationId xmlns:a16="http://schemas.microsoft.com/office/drawing/2014/main" id="{BAD5E07C-4035-5C4F-BCDE-EE3CD94792D5}"/>
              </a:ext>
            </a:extLst>
          </p:cNvPr>
          <p:cNvSpPr/>
          <p:nvPr/>
        </p:nvSpPr>
        <p:spPr>
          <a:xfrm>
            <a:off x="6878548" y="1094060"/>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20" name="Rounded Rectangle 19">
            <a:extLst>
              <a:ext uri="{FF2B5EF4-FFF2-40B4-BE49-F238E27FC236}">
                <a16:creationId xmlns:a16="http://schemas.microsoft.com/office/drawing/2014/main" id="{866F1A93-39D8-8448-A1D7-CFB7B020025C}"/>
              </a:ext>
            </a:extLst>
          </p:cNvPr>
          <p:cNvSpPr/>
          <p:nvPr/>
        </p:nvSpPr>
        <p:spPr>
          <a:xfrm>
            <a:off x="2051023" y="1097749"/>
            <a:ext cx="6375987"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cxnSp>
        <p:nvCxnSpPr>
          <p:cNvPr id="30" name="Straight Arrow Connector 29">
            <a:extLst>
              <a:ext uri="{FF2B5EF4-FFF2-40B4-BE49-F238E27FC236}">
                <a16:creationId xmlns:a16="http://schemas.microsoft.com/office/drawing/2014/main" id="{87A568DD-8C2F-EA4E-98A3-75B6DF0C835F}"/>
              </a:ext>
            </a:extLst>
          </p:cNvPr>
          <p:cNvCxnSpPr>
            <a:cxnSpLocks/>
            <a:endCxn id="26" idx="3"/>
          </p:cNvCxnSpPr>
          <p:nvPr/>
        </p:nvCxnSpPr>
        <p:spPr>
          <a:xfrm flipV="1">
            <a:off x="1229341" y="2268061"/>
            <a:ext cx="4695522" cy="303689"/>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ube 14">
            <a:extLst>
              <a:ext uri="{FF2B5EF4-FFF2-40B4-BE49-F238E27FC236}">
                <a16:creationId xmlns:a16="http://schemas.microsoft.com/office/drawing/2014/main" id="{0D3830C5-760F-A04C-915C-D0432211C5C9}"/>
              </a:ext>
            </a:extLst>
          </p:cNvPr>
          <p:cNvSpPr/>
          <p:nvPr/>
        </p:nvSpPr>
        <p:spPr>
          <a:xfrm>
            <a:off x="2192503" y="3087999"/>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6" name="Cube 15">
            <a:extLst>
              <a:ext uri="{FF2B5EF4-FFF2-40B4-BE49-F238E27FC236}">
                <a16:creationId xmlns:a16="http://schemas.microsoft.com/office/drawing/2014/main" id="{5AE0BAB4-6345-F24F-911E-310DD23841F3}"/>
              </a:ext>
            </a:extLst>
          </p:cNvPr>
          <p:cNvSpPr/>
          <p:nvPr/>
        </p:nvSpPr>
        <p:spPr>
          <a:xfrm>
            <a:off x="3732955" y="3091688"/>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8" name="Rounded Rectangle 17">
            <a:extLst>
              <a:ext uri="{FF2B5EF4-FFF2-40B4-BE49-F238E27FC236}">
                <a16:creationId xmlns:a16="http://schemas.microsoft.com/office/drawing/2014/main" id="{394F672A-D46C-AC4C-8A47-C22CED338F6C}"/>
              </a:ext>
            </a:extLst>
          </p:cNvPr>
          <p:cNvSpPr/>
          <p:nvPr/>
        </p:nvSpPr>
        <p:spPr>
          <a:xfrm>
            <a:off x="2036794" y="2946813"/>
            <a:ext cx="3293292"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9" name="Rounded Rectangle 18">
            <a:extLst>
              <a:ext uri="{FF2B5EF4-FFF2-40B4-BE49-F238E27FC236}">
                <a16:creationId xmlns:a16="http://schemas.microsoft.com/office/drawing/2014/main" id="{C07F758E-6358-764C-B3DE-83F0C8E81307}"/>
              </a:ext>
            </a:extLst>
          </p:cNvPr>
          <p:cNvSpPr/>
          <p:nvPr/>
        </p:nvSpPr>
        <p:spPr>
          <a:xfrm>
            <a:off x="1413588" y="1427584"/>
            <a:ext cx="336056" cy="26312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en-US" sz="1800" dirty="0">
                <a:solidFill>
                  <a:srgbClr val="FFFFFF"/>
                </a:solidFill>
                <a:latin typeface="IBM Plex Sans" panose="020B0503050203000203" pitchFamily="34" charset="77"/>
              </a:rPr>
              <a:t>Ingress</a:t>
            </a:r>
          </a:p>
        </p:txBody>
      </p:sp>
    </p:spTree>
    <p:extLst>
      <p:ext uri="{BB962C8B-B14F-4D97-AF65-F5344CB8AC3E}">
        <p14:creationId xmlns:p14="http://schemas.microsoft.com/office/powerpoint/2010/main" val="1194668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3FD867-2177-3B4B-8B89-51D2809DA927}"/>
              </a:ext>
            </a:extLst>
          </p:cNvPr>
          <p:cNvSpPr/>
          <p:nvPr/>
        </p:nvSpPr>
        <p:spPr>
          <a:xfrm>
            <a:off x="216801" y="201931"/>
            <a:ext cx="2785479" cy="445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8073DAA-F26B-A94F-A7C5-C43DBF7AD077}"/>
              </a:ext>
            </a:extLst>
          </p:cNvPr>
          <p:cNvSpPr txBox="1"/>
          <p:nvPr/>
        </p:nvSpPr>
        <p:spPr>
          <a:xfrm>
            <a:off x="216801" y="201931"/>
            <a:ext cx="3630804" cy="248209"/>
          </a:xfrm>
          <a:prstGeom prst="rect">
            <a:avLst/>
          </a:prstGeom>
          <a:noFill/>
        </p:spPr>
        <p:txBody>
          <a:bodyPr wrap="square" rtlCol="0">
            <a:spAutoFit/>
          </a:bodyPr>
          <a:lstStyle/>
          <a:p>
            <a:r>
              <a:rPr lang="en-US" sz="1013" b="1" dirty="0">
                <a:solidFill>
                  <a:schemeClr val="bg1"/>
                </a:solidFill>
                <a:latin typeface="IBM Plex Sans" panose="020B0503050203000203" pitchFamily="34" charset="77"/>
              </a:rPr>
              <a:t>Integration Technical Conference 2020</a:t>
            </a:r>
          </a:p>
        </p:txBody>
      </p:sp>
      <p:sp>
        <p:nvSpPr>
          <p:cNvPr id="6" name="TextBox 5"/>
          <p:cNvSpPr txBox="1"/>
          <p:nvPr/>
        </p:nvSpPr>
        <p:spPr>
          <a:xfrm>
            <a:off x="234781" y="725698"/>
            <a:ext cx="4021909" cy="1754326"/>
          </a:xfrm>
          <a:prstGeom prst="rect">
            <a:avLst/>
          </a:prstGeom>
          <a:noFill/>
        </p:spPr>
        <p:txBody>
          <a:bodyPr wrap="square" rtlCol="0">
            <a:spAutoFit/>
          </a:bodyPr>
          <a:lstStyle/>
          <a:p>
            <a:pPr defTabSz="685800"/>
            <a:r>
              <a:rPr lang="en-GB" sz="2700" spc="-113" dirty="0">
                <a:solidFill>
                  <a:srgbClr val="FFFFFF"/>
                </a:solidFill>
                <a:latin typeface="IBM Plex Sans Text" charset="0"/>
                <a:ea typeface="IBM Plex Sans Text" charset="0"/>
                <a:cs typeface="IBM Plex Sans Text" charset="0"/>
              </a:rPr>
              <a:t>A08:</a:t>
            </a:r>
            <a:br>
              <a:rPr lang="en-GB" sz="2700" spc="-113" dirty="0">
                <a:solidFill>
                  <a:srgbClr val="FFFFFF"/>
                </a:solidFill>
                <a:latin typeface="IBM Plex Sans Text" charset="0"/>
                <a:ea typeface="IBM Plex Sans Text" charset="0"/>
                <a:cs typeface="IBM Plex Sans Text" charset="0"/>
              </a:rPr>
            </a:br>
            <a:r>
              <a:rPr lang="en-GB" sz="2700" spc="-113" dirty="0">
                <a:solidFill>
                  <a:srgbClr val="FFFFFF"/>
                </a:solidFill>
                <a:latin typeface="IBM Plex Sans Text" charset="0"/>
                <a:ea typeface="IBM Plex Sans Text" charset="0"/>
                <a:cs typeface="IBM Plex Sans Text" charset="0"/>
              </a:rPr>
              <a:t>Practical Considerations for moving to a more Agile Integration Architecture</a:t>
            </a:r>
            <a:endParaRPr lang="en-US" sz="2700" dirty="0">
              <a:solidFill>
                <a:srgbClr val="FFFFFF"/>
              </a:solidFill>
              <a:latin typeface="IBM Plex Sans Text" charset="0"/>
              <a:ea typeface="IBM Plex Sans Text" charset="0"/>
              <a:cs typeface="IBM Plex Sans Text" charset="0"/>
            </a:endParaRPr>
          </a:p>
        </p:txBody>
      </p:sp>
      <p:sp>
        <p:nvSpPr>
          <p:cNvPr id="7" name="TextBox 6"/>
          <p:cNvSpPr txBox="1"/>
          <p:nvPr/>
        </p:nvSpPr>
        <p:spPr>
          <a:xfrm>
            <a:off x="234781" y="2655451"/>
            <a:ext cx="3684147" cy="369332"/>
          </a:xfrm>
          <a:prstGeom prst="rect">
            <a:avLst/>
          </a:prstGeom>
          <a:noFill/>
        </p:spPr>
        <p:txBody>
          <a:bodyPr wrap="square" rtlCol="0">
            <a:spAutoFit/>
          </a:bodyPr>
          <a:lstStyle/>
          <a:p>
            <a:pPr defTabSz="685800"/>
            <a:r>
              <a:rPr lang="en-US" sz="1800" spc="-113" dirty="0">
                <a:solidFill>
                  <a:srgbClr val="FFFFFF"/>
                </a:solidFill>
                <a:latin typeface="IBM Plex Sans Light" panose="020B0403050203000203" pitchFamily="34" charset="77"/>
                <a:ea typeface="IBM Plex Sans Text" charset="0"/>
                <a:cs typeface="IBM Plex Sans Text" charset="0"/>
              </a:rPr>
              <a:t>Using App Connect with Containers</a:t>
            </a:r>
            <a:endParaRPr lang="en-US" sz="1800" dirty="0">
              <a:solidFill>
                <a:srgbClr val="FFFFFF"/>
              </a:solidFill>
              <a:latin typeface="IBM Plex Sans Light" panose="020B0403050203000203" pitchFamily="34" charset="77"/>
              <a:ea typeface="IBM Plex Sans Text" charset="0"/>
              <a:cs typeface="IBM Plex Sans Text" charset="0"/>
            </a:endParaRPr>
          </a:p>
        </p:txBody>
      </p:sp>
      <p:sp>
        <p:nvSpPr>
          <p:cNvPr id="4" name="TextBox 3">
            <a:extLst>
              <a:ext uri="{FF2B5EF4-FFF2-40B4-BE49-F238E27FC236}">
                <a16:creationId xmlns:a16="http://schemas.microsoft.com/office/drawing/2014/main" id="{580E7EFA-4787-9349-819B-ED71C29104C1}"/>
              </a:ext>
            </a:extLst>
          </p:cNvPr>
          <p:cNvSpPr txBox="1"/>
          <p:nvPr/>
        </p:nvSpPr>
        <p:spPr>
          <a:xfrm>
            <a:off x="301784" y="3200210"/>
            <a:ext cx="3684147" cy="507831"/>
          </a:xfrm>
          <a:prstGeom prst="rect">
            <a:avLst/>
          </a:prstGeom>
          <a:noFill/>
        </p:spPr>
        <p:txBody>
          <a:bodyPr wrap="square" rtlCol="0">
            <a:spAutoFit/>
          </a:bodyPr>
          <a:lstStyle/>
          <a:p>
            <a:pPr defTabSz="685800"/>
            <a:r>
              <a:rPr lang="en-US" spc="-113" dirty="0">
                <a:solidFill>
                  <a:srgbClr val="FFFFFF"/>
                </a:solidFill>
                <a:latin typeface="IBM Plex Sans Light" panose="020B0403050203000203" pitchFamily="34" charset="77"/>
                <a:ea typeface="IBM Plex Sans Text" charset="0"/>
                <a:cs typeface="IBM Plex Sans Text" charset="0"/>
              </a:rPr>
              <a:t>Andy Garratt, IBM UK</a:t>
            </a:r>
          </a:p>
          <a:p>
            <a:pPr defTabSz="685800"/>
            <a:r>
              <a:rPr lang="en-US" spc="-113" dirty="0" err="1">
                <a:solidFill>
                  <a:srgbClr val="FFFFFF"/>
                </a:solidFill>
                <a:latin typeface="IBM Plex Sans Light" panose="020B0403050203000203" pitchFamily="34" charset="77"/>
                <a:ea typeface="IBM Plex Sans Text" charset="0"/>
                <a:cs typeface="IBM Plex Sans Text" charset="0"/>
              </a:rPr>
              <a:t>andyg@uk.ibm.com</a:t>
            </a:r>
            <a:endParaRPr lang="en-US" dirty="0">
              <a:solidFill>
                <a:srgbClr val="FFFFFF"/>
              </a:solidFill>
              <a:latin typeface="IBM Plex Sans Light" panose="020B0403050203000203" pitchFamily="34" charset="77"/>
              <a:ea typeface="IBM Plex Sans Text" charset="0"/>
              <a:cs typeface="IBM Plex Sans Text" charset="0"/>
            </a:endParaRPr>
          </a:p>
        </p:txBody>
      </p:sp>
      <p:sp>
        <p:nvSpPr>
          <p:cNvPr id="9" name="Rounded Rectangle 8">
            <a:extLst>
              <a:ext uri="{FF2B5EF4-FFF2-40B4-BE49-F238E27FC236}">
                <a16:creationId xmlns:a16="http://schemas.microsoft.com/office/drawing/2014/main" id="{4590104D-DDD7-C04B-A425-918DF3C63F16}"/>
              </a:ext>
            </a:extLst>
          </p:cNvPr>
          <p:cNvSpPr/>
          <p:nvPr/>
        </p:nvSpPr>
        <p:spPr>
          <a:xfrm>
            <a:off x="301784" y="738361"/>
            <a:ext cx="742156" cy="431965"/>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823018089"/>
      </p:ext>
    </p:extLst>
  </p:cSld>
  <p:clrMapOvr>
    <a:masterClrMapping/>
  </p:clrMapOvr>
  <mc:AlternateContent xmlns:mc="http://schemas.openxmlformats.org/markup-compatibility/2006" xmlns:p159="http://schemas.microsoft.com/office/powerpoint/2015/09/main">
    <mc:Choice Requires="p159">
      <p:transition advClick="0">
        <p159:morph option="byObject"/>
      </p:transition>
    </mc:Choice>
    <mc:Fallback xmlns="">
      <p:transition advClick="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15452" y="39409"/>
            <a:ext cx="7499494" cy="923330"/>
          </a:xfrm>
          <a:prstGeom prst="rect">
            <a:avLst/>
          </a:prstGeom>
          <a:noFill/>
        </p:spPr>
        <p:txBody>
          <a:bodyPr wrap="square" rtlCol="0">
            <a:spAutoFit/>
          </a:bodyPr>
          <a:lstStyle/>
          <a:p>
            <a:pPr defTabSz="685800">
              <a:defRPr/>
            </a:pPr>
            <a:r>
              <a:rPr lang="en-US" sz="2700" spc="-113" dirty="0">
                <a:solidFill>
                  <a:srgbClr val="FFFFFF"/>
                </a:solidFill>
                <a:latin typeface="IBM Plex Sans Text" charset="0"/>
                <a:ea typeface="IBM Plex Sans Text" charset="0"/>
                <a:cs typeface="IBM Plex Sans Text" charset="0"/>
              </a:rPr>
              <a:t>Redeploy immutable V3 containers/pods/chart</a:t>
            </a:r>
          </a:p>
          <a:p>
            <a:pPr defTabSz="685800">
              <a:defRPr/>
            </a:pPr>
            <a:r>
              <a:rPr lang="en-US" sz="2700" spc="-113" dirty="0">
                <a:solidFill>
                  <a:srgbClr val="FFFFFF"/>
                </a:solidFill>
                <a:latin typeface="IBM Plex Sans Text" charset="0"/>
                <a:ea typeface="IBM Plex Sans Text" charset="0"/>
                <a:cs typeface="IBM Plex Sans Text" charset="0"/>
              </a:rPr>
              <a:t>And remove ‘bad’ version</a:t>
            </a:r>
          </a:p>
        </p:txBody>
      </p:sp>
      <p:pic>
        <p:nvPicPr>
          <p:cNvPr id="9" name="Graphic 8" descr="Internet">
            <a:extLst>
              <a:ext uri="{FF2B5EF4-FFF2-40B4-BE49-F238E27FC236}">
                <a16:creationId xmlns:a16="http://schemas.microsoft.com/office/drawing/2014/main" id="{F5449350-A350-C944-AC84-B9BC1E924D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1578427"/>
            <a:ext cx="838921" cy="838921"/>
          </a:xfrm>
          <a:prstGeom prst="rect">
            <a:avLst/>
          </a:prstGeom>
        </p:spPr>
      </p:pic>
      <p:pic>
        <p:nvPicPr>
          <p:cNvPr id="29" name="Graphic 28" descr="Smart Phone">
            <a:extLst>
              <a:ext uri="{FF2B5EF4-FFF2-40B4-BE49-F238E27FC236}">
                <a16:creationId xmlns:a16="http://schemas.microsoft.com/office/drawing/2014/main" id="{7AE84832-AC40-9D41-9D4C-9D0F8D1ADC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067" y="2417348"/>
            <a:ext cx="685800" cy="685800"/>
          </a:xfrm>
          <a:prstGeom prst="rect">
            <a:avLst/>
          </a:prstGeom>
        </p:spPr>
      </p:pic>
      <p:pic>
        <p:nvPicPr>
          <p:cNvPr id="31" name="Graphic 30" descr="Robot">
            <a:extLst>
              <a:ext uri="{FF2B5EF4-FFF2-40B4-BE49-F238E27FC236}">
                <a16:creationId xmlns:a16="http://schemas.microsoft.com/office/drawing/2014/main" id="{285137E8-F94A-954C-8FAF-43B9F84D19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341" y="3140207"/>
            <a:ext cx="685800" cy="685800"/>
          </a:xfrm>
          <a:prstGeom prst="rect">
            <a:avLst/>
          </a:prstGeom>
        </p:spPr>
      </p:pic>
      <p:cxnSp>
        <p:nvCxnSpPr>
          <p:cNvPr id="32" name="Straight Arrow Connector 31">
            <a:extLst>
              <a:ext uri="{FF2B5EF4-FFF2-40B4-BE49-F238E27FC236}">
                <a16:creationId xmlns:a16="http://schemas.microsoft.com/office/drawing/2014/main" id="{F081A18E-95AE-9B4F-9AE9-66E9F365BF96}"/>
              </a:ext>
            </a:extLst>
          </p:cNvPr>
          <p:cNvCxnSpPr>
            <a:cxnSpLocks/>
            <a:endCxn id="16" idx="0"/>
          </p:cNvCxnSpPr>
          <p:nvPr/>
        </p:nvCxnSpPr>
        <p:spPr>
          <a:xfrm>
            <a:off x="1260506" y="2571751"/>
            <a:ext cx="3363572" cy="519937"/>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ube 37">
            <a:extLst>
              <a:ext uri="{FF2B5EF4-FFF2-40B4-BE49-F238E27FC236}">
                <a16:creationId xmlns:a16="http://schemas.microsoft.com/office/drawing/2014/main" id="{045AF680-E681-124C-8277-1B003CCC5420}"/>
              </a:ext>
            </a:extLst>
          </p:cNvPr>
          <p:cNvSpPr/>
          <p:nvPr/>
        </p:nvSpPr>
        <p:spPr>
          <a:xfrm>
            <a:off x="2192503"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39" name="Cube 38">
            <a:extLst>
              <a:ext uri="{FF2B5EF4-FFF2-40B4-BE49-F238E27FC236}">
                <a16:creationId xmlns:a16="http://schemas.microsoft.com/office/drawing/2014/main" id="{A9061178-1721-2C4D-8CD7-C772B82E74EE}"/>
              </a:ext>
            </a:extLst>
          </p:cNvPr>
          <p:cNvSpPr/>
          <p:nvPr/>
        </p:nvSpPr>
        <p:spPr>
          <a:xfrm>
            <a:off x="3809711"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6" name="Cube 25">
            <a:extLst>
              <a:ext uri="{FF2B5EF4-FFF2-40B4-BE49-F238E27FC236}">
                <a16:creationId xmlns:a16="http://schemas.microsoft.com/office/drawing/2014/main" id="{F558ECC5-02CA-AA45-A528-8199734BA7C2}"/>
              </a:ext>
            </a:extLst>
          </p:cNvPr>
          <p:cNvSpPr/>
          <p:nvPr/>
        </p:nvSpPr>
        <p:spPr>
          <a:xfrm>
            <a:off x="5330085" y="108268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7" name="Cube 26">
            <a:extLst>
              <a:ext uri="{FF2B5EF4-FFF2-40B4-BE49-F238E27FC236}">
                <a16:creationId xmlns:a16="http://schemas.microsoft.com/office/drawing/2014/main" id="{4138CF40-A089-714C-B092-79D1B5946332}"/>
              </a:ext>
            </a:extLst>
          </p:cNvPr>
          <p:cNvSpPr/>
          <p:nvPr/>
        </p:nvSpPr>
        <p:spPr>
          <a:xfrm>
            <a:off x="6878547" y="108268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28" name="Rectangle 27">
            <a:extLst>
              <a:ext uri="{FF2B5EF4-FFF2-40B4-BE49-F238E27FC236}">
                <a16:creationId xmlns:a16="http://schemas.microsoft.com/office/drawing/2014/main" id="{BAD5E07C-4035-5C4F-BCDE-EE3CD94792D5}"/>
              </a:ext>
            </a:extLst>
          </p:cNvPr>
          <p:cNvSpPr/>
          <p:nvPr/>
        </p:nvSpPr>
        <p:spPr>
          <a:xfrm>
            <a:off x="6878548" y="1094060"/>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20" name="Rounded Rectangle 19">
            <a:extLst>
              <a:ext uri="{FF2B5EF4-FFF2-40B4-BE49-F238E27FC236}">
                <a16:creationId xmlns:a16="http://schemas.microsoft.com/office/drawing/2014/main" id="{866F1A93-39D8-8448-A1D7-CFB7B020025C}"/>
              </a:ext>
            </a:extLst>
          </p:cNvPr>
          <p:cNvSpPr/>
          <p:nvPr/>
        </p:nvSpPr>
        <p:spPr>
          <a:xfrm>
            <a:off x="2051023" y="1097749"/>
            <a:ext cx="6375987"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cxnSp>
        <p:nvCxnSpPr>
          <p:cNvPr id="30" name="Straight Arrow Connector 29">
            <a:extLst>
              <a:ext uri="{FF2B5EF4-FFF2-40B4-BE49-F238E27FC236}">
                <a16:creationId xmlns:a16="http://schemas.microsoft.com/office/drawing/2014/main" id="{87A568DD-8C2F-EA4E-98A3-75B6DF0C835F}"/>
              </a:ext>
            </a:extLst>
          </p:cNvPr>
          <p:cNvCxnSpPr>
            <a:cxnSpLocks/>
            <a:endCxn id="15" idx="0"/>
          </p:cNvCxnSpPr>
          <p:nvPr/>
        </p:nvCxnSpPr>
        <p:spPr>
          <a:xfrm>
            <a:off x="1229341" y="2571751"/>
            <a:ext cx="1854285" cy="516248"/>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ube 14">
            <a:extLst>
              <a:ext uri="{FF2B5EF4-FFF2-40B4-BE49-F238E27FC236}">
                <a16:creationId xmlns:a16="http://schemas.microsoft.com/office/drawing/2014/main" id="{0D3830C5-760F-A04C-915C-D0432211C5C9}"/>
              </a:ext>
            </a:extLst>
          </p:cNvPr>
          <p:cNvSpPr/>
          <p:nvPr/>
        </p:nvSpPr>
        <p:spPr>
          <a:xfrm>
            <a:off x="2192503" y="3087999"/>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6" name="Cube 15">
            <a:extLst>
              <a:ext uri="{FF2B5EF4-FFF2-40B4-BE49-F238E27FC236}">
                <a16:creationId xmlns:a16="http://schemas.microsoft.com/office/drawing/2014/main" id="{5AE0BAB4-6345-F24F-911E-310DD23841F3}"/>
              </a:ext>
            </a:extLst>
          </p:cNvPr>
          <p:cNvSpPr/>
          <p:nvPr/>
        </p:nvSpPr>
        <p:spPr>
          <a:xfrm>
            <a:off x="3732955" y="3091688"/>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8" name="Rounded Rectangle 17">
            <a:extLst>
              <a:ext uri="{FF2B5EF4-FFF2-40B4-BE49-F238E27FC236}">
                <a16:creationId xmlns:a16="http://schemas.microsoft.com/office/drawing/2014/main" id="{394F672A-D46C-AC4C-8A47-C22CED338F6C}"/>
              </a:ext>
            </a:extLst>
          </p:cNvPr>
          <p:cNvSpPr/>
          <p:nvPr/>
        </p:nvSpPr>
        <p:spPr>
          <a:xfrm>
            <a:off x="2036794" y="2946813"/>
            <a:ext cx="3293292"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37" name="Rectangle 36">
            <a:extLst>
              <a:ext uri="{FF2B5EF4-FFF2-40B4-BE49-F238E27FC236}">
                <a16:creationId xmlns:a16="http://schemas.microsoft.com/office/drawing/2014/main" id="{0B5B9735-0C20-1440-B29C-78F8C8A30A23}"/>
              </a:ext>
            </a:extLst>
          </p:cNvPr>
          <p:cNvSpPr/>
          <p:nvPr/>
        </p:nvSpPr>
        <p:spPr>
          <a:xfrm>
            <a:off x="5304912" y="1073479"/>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40" name="Rectangle 39">
            <a:extLst>
              <a:ext uri="{FF2B5EF4-FFF2-40B4-BE49-F238E27FC236}">
                <a16:creationId xmlns:a16="http://schemas.microsoft.com/office/drawing/2014/main" id="{3800B714-B7C7-A542-B7F1-675FF89CBA76}"/>
              </a:ext>
            </a:extLst>
          </p:cNvPr>
          <p:cNvSpPr/>
          <p:nvPr/>
        </p:nvSpPr>
        <p:spPr>
          <a:xfrm>
            <a:off x="3714922" y="1073479"/>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41" name="Rectangle 40">
            <a:extLst>
              <a:ext uri="{FF2B5EF4-FFF2-40B4-BE49-F238E27FC236}">
                <a16:creationId xmlns:a16="http://schemas.microsoft.com/office/drawing/2014/main" id="{817D3E40-62E1-1740-A5B1-7A14AA3D1F1D}"/>
              </a:ext>
            </a:extLst>
          </p:cNvPr>
          <p:cNvSpPr/>
          <p:nvPr/>
        </p:nvSpPr>
        <p:spPr>
          <a:xfrm>
            <a:off x="2140639" y="1082681"/>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43" name="Rectangle 42">
            <a:extLst>
              <a:ext uri="{FF2B5EF4-FFF2-40B4-BE49-F238E27FC236}">
                <a16:creationId xmlns:a16="http://schemas.microsoft.com/office/drawing/2014/main" id="{90FFEEB3-3911-5D4D-9084-EA22F40A66AA}"/>
              </a:ext>
            </a:extLst>
          </p:cNvPr>
          <p:cNvSpPr/>
          <p:nvPr/>
        </p:nvSpPr>
        <p:spPr>
          <a:xfrm>
            <a:off x="1985384" y="1073479"/>
            <a:ext cx="6649549" cy="1648940"/>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21" name="Rounded Rectangle 20">
            <a:extLst>
              <a:ext uri="{FF2B5EF4-FFF2-40B4-BE49-F238E27FC236}">
                <a16:creationId xmlns:a16="http://schemas.microsoft.com/office/drawing/2014/main" id="{D356C98B-DB71-9845-B049-8F4496F83776}"/>
              </a:ext>
            </a:extLst>
          </p:cNvPr>
          <p:cNvSpPr/>
          <p:nvPr/>
        </p:nvSpPr>
        <p:spPr>
          <a:xfrm>
            <a:off x="1413588" y="1427584"/>
            <a:ext cx="336056" cy="26312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en-US" sz="1800" dirty="0">
                <a:solidFill>
                  <a:srgbClr val="FFFFFF"/>
                </a:solidFill>
                <a:latin typeface="IBM Plex Sans" panose="020B0503050203000203" pitchFamily="34" charset="77"/>
              </a:rPr>
              <a:t>Ingress</a:t>
            </a:r>
          </a:p>
        </p:txBody>
      </p:sp>
    </p:spTree>
    <p:extLst>
      <p:ext uri="{BB962C8B-B14F-4D97-AF65-F5344CB8AC3E}">
        <p14:creationId xmlns:p14="http://schemas.microsoft.com/office/powerpoint/2010/main" val="329803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dissolv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ssolv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dissolve">
                                      <p:cBhvr>
                                        <p:cTn id="2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0" grpId="0" animBg="1"/>
      <p:bldP spid="41" grpId="0" animBg="1"/>
      <p:bldP spid="4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499494" cy="507831"/>
          </a:xfrm>
          <a:prstGeom prst="rect">
            <a:avLst/>
          </a:prstGeom>
          <a:noFill/>
        </p:spPr>
        <p:txBody>
          <a:bodyPr wrap="square" rtlCol="0">
            <a:spAutoFit/>
          </a:bodyPr>
          <a:lstStyle/>
          <a:p>
            <a:pPr defTabSz="685800">
              <a:defRPr/>
            </a:pPr>
            <a:r>
              <a:rPr lang="en-US" sz="2700" spc="-113" dirty="0">
                <a:solidFill>
                  <a:srgbClr val="FFFFFF"/>
                </a:solidFill>
                <a:latin typeface="IBM Plex Sans Text" charset="0"/>
                <a:ea typeface="IBM Plex Sans Text" charset="0"/>
                <a:cs typeface="IBM Plex Sans Text" charset="0"/>
              </a:rPr>
              <a:t>And finally we are back where we were before</a:t>
            </a:r>
          </a:p>
        </p:txBody>
      </p:sp>
      <p:pic>
        <p:nvPicPr>
          <p:cNvPr id="9" name="Graphic 8" descr="Internet">
            <a:extLst>
              <a:ext uri="{FF2B5EF4-FFF2-40B4-BE49-F238E27FC236}">
                <a16:creationId xmlns:a16="http://schemas.microsoft.com/office/drawing/2014/main" id="{F5449350-A350-C944-AC84-B9BC1E924D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1578427"/>
            <a:ext cx="838921" cy="838921"/>
          </a:xfrm>
          <a:prstGeom prst="rect">
            <a:avLst/>
          </a:prstGeom>
        </p:spPr>
      </p:pic>
      <p:pic>
        <p:nvPicPr>
          <p:cNvPr id="29" name="Graphic 28" descr="Smart Phone">
            <a:extLst>
              <a:ext uri="{FF2B5EF4-FFF2-40B4-BE49-F238E27FC236}">
                <a16:creationId xmlns:a16="http://schemas.microsoft.com/office/drawing/2014/main" id="{7AE84832-AC40-9D41-9D4C-9D0F8D1ADC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067" y="2417348"/>
            <a:ext cx="685800" cy="685800"/>
          </a:xfrm>
          <a:prstGeom prst="rect">
            <a:avLst/>
          </a:prstGeom>
        </p:spPr>
      </p:pic>
      <p:pic>
        <p:nvPicPr>
          <p:cNvPr id="31" name="Graphic 30" descr="Robot">
            <a:extLst>
              <a:ext uri="{FF2B5EF4-FFF2-40B4-BE49-F238E27FC236}">
                <a16:creationId xmlns:a16="http://schemas.microsoft.com/office/drawing/2014/main" id="{285137E8-F94A-954C-8FAF-43B9F84D19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341" y="3140207"/>
            <a:ext cx="685800" cy="685800"/>
          </a:xfrm>
          <a:prstGeom prst="rect">
            <a:avLst/>
          </a:prstGeom>
        </p:spPr>
      </p:pic>
      <p:cxnSp>
        <p:nvCxnSpPr>
          <p:cNvPr id="32" name="Straight Arrow Connector 31">
            <a:extLst>
              <a:ext uri="{FF2B5EF4-FFF2-40B4-BE49-F238E27FC236}">
                <a16:creationId xmlns:a16="http://schemas.microsoft.com/office/drawing/2014/main" id="{F081A18E-95AE-9B4F-9AE9-66E9F365BF96}"/>
              </a:ext>
            </a:extLst>
          </p:cNvPr>
          <p:cNvCxnSpPr>
            <a:cxnSpLocks/>
            <a:endCxn id="16" idx="0"/>
          </p:cNvCxnSpPr>
          <p:nvPr/>
        </p:nvCxnSpPr>
        <p:spPr>
          <a:xfrm>
            <a:off x="1260506" y="2571751"/>
            <a:ext cx="3363572" cy="519937"/>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A568DD-8C2F-EA4E-98A3-75B6DF0C835F}"/>
              </a:ext>
            </a:extLst>
          </p:cNvPr>
          <p:cNvCxnSpPr>
            <a:cxnSpLocks/>
            <a:endCxn id="15" idx="0"/>
          </p:cNvCxnSpPr>
          <p:nvPr/>
        </p:nvCxnSpPr>
        <p:spPr>
          <a:xfrm>
            <a:off x="1229341" y="2571751"/>
            <a:ext cx="1854285" cy="516248"/>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ube 14">
            <a:extLst>
              <a:ext uri="{FF2B5EF4-FFF2-40B4-BE49-F238E27FC236}">
                <a16:creationId xmlns:a16="http://schemas.microsoft.com/office/drawing/2014/main" id="{0D3830C5-760F-A04C-915C-D0432211C5C9}"/>
              </a:ext>
            </a:extLst>
          </p:cNvPr>
          <p:cNvSpPr/>
          <p:nvPr/>
        </p:nvSpPr>
        <p:spPr>
          <a:xfrm>
            <a:off x="2192503" y="3087999"/>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6" name="Cube 15">
            <a:extLst>
              <a:ext uri="{FF2B5EF4-FFF2-40B4-BE49-F238E27FC236}">
                <a16:creationId xmlns:a16="http://schemas.microsoft.com/office/drawing/2014/main" id="{5AE0BAB4-6345-F24F-911E-310DD23841F3}"/>
              </a:ext>
            </a:extLst>
          </p:cNvPr>
          <p:cNvSpPr/>
          <p:nvPr/>
        </p:nvSpPr>
        <p:spPr>
          <a:xfrm>
            <a:off x="3732955" y="3091688"/>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8" name="Rounded Rectangle 17">
            <a:extLst>
              <a:ext uri="{FF2B5EF4-FFF2-40B4-BE49-F238E27FC236}">
                <a16:creationId xmlns:a16="http://schemas.microsoft.com/office/drawing/2014/main" id="{394F672A-D46C-AC4C-8A47-C22CED338F6C}"/>
              </a:ext>
            </a:extLst>
          </p:cNvPr>
          <p:cNvSpPr/>
          <p:nvPr/>
        </p:nvSpPr>
        <p:spPr>
          <a:xfrm>
            <a:off x="2036794" y="2946813"/>
            <a:ext cx="6368820"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33" name="Cube 32">
            <a:extLst>
              <a:ext uri="{FF2B5EF4-FFF2-40B4-BE49-F238E27FC236}">
                <a16:creationId xmlns:a16="http://schemas.microsoft.com/office/drawing/2014/main" id="{DF061D76-9F7D-A941-9BDC-9C378AFE81DF}"/>
              </a:ext>
            </a:extLst>
          </p:cNvPr>
          <p:cNvSpPr/>
          <p:nvPr/>
        </p:nvSpPr>
        <p:spPr>
          <a:xfrm>
            <a:off x="5330086" y="3091687"/>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35" name="Cube 34">
            <a:extLst>
              <a:ext uri="{FF2B5EF4-FFF2-40B4-BE49-F238E27FC236}">
                <a16:creationId xmlns:a16="http://schemas.microsoft.com/office/drawing/2014/main" id="{C5CAD6FA-7397-8E4A-AB5A-E1B7CC19F45E}"/>
              </a:ext>
            </a:extLst>
          </p:cNvPr>
          <p:cNvSpPr/>
          <p:nvPr/>
        </p:nvSpPr>
        <p:spPr>
          <a:xfrm>
            <a:off x="6815987" y="3083590"/>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36" name="Rectangle 35">
            <a:extLst>
              <a:ext uri="{FF2B5EF4-FFF2-40B4-BE49-F238E27FC236}">
                <a16:creationId xmlns:a16="http://schemas.microsoft.com/office/drawing/2014/main" id="{34A24348-F0D0-3943-B660-E08229326AE8}"/>
              </a:ext>
            </a:extLst>
          </p:cNvPr>
          <p:cNvSpPr/>
          <p:nvPr/>
        </p:nvSpPr>
        <p:spPr>
          <a:xfrm>
            <a:off x="6815987" y="3050117"/>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cxnSp>
        <p:nvCxnSpPr>
          <p:cNvPr id="42" name="Straight Arrow Connector 41">
            <a:extLst>
              <a:ext uri="{FF2B5EF4-FFF2-40B4-BE49-F238E27FC236}">
                <a16:creationId xmlns:a16="http://schemas.microsoft.com/office/drawing/2014/main" id="{D11BAE0F-BD4A-6B48-8CC9-59D683EDB703}"/>
              </a:ext>
            </a:extLst>
          </p:cNvPr>
          <p:cNvCxnSpPr>
            <a:cxnSpLocks/>
            <a:endCxn id="33" idx="0"/>
          </p:cNvCxnSpPr>
          <p:nvPr/>
        </p:nvCxnSpPr>
        <p:spPr>
          <a:xfrm>
            <a:off x="1260506" y="2571749"/>
            <a:ext cx="4960703" cy="519938"/>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1B98760A-D2B6-D44E-B5C2-95FEA5CAE7C6}"/>
              </a:ext>
            </a:extLst>
          </p:cNvPr>
          <p:cNvSpPr/>
          <p:nvPr/>
        </p:nvSpPr>
        <p:spPr>
          <a:xfrm>
            <a:off x="1413588" y="1427584"/>
            <a:ext cx="336056" cy="26312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en-US" sz="1800" dirty="0">
                <a:solidFill>
                  <a:srgbClr val="FFFFFF"/>
                </a:solidFill>
                <a:latin typeface="IBM Plex Sans" panose="020B0503050203000203" pitchFamily="34" charset="77"/>
              </a:rPr>
              <a:t>Ingress</a:t>
            </a:r>
          </a:p>
        </p:txBody>
      </p:sp>
    </p:spTree>
    <p:extLst>
      <p:ext uri="{BB962C8B-B14F-4D97-AF65-F5344CB8AC3E}">
        <p14:creationId xmlns:p14="http://schemas.microsoft.com/office/powerpoint/2010/main" val="254934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3" y="257272"/>
            <a:ext cx="7888190" cy="461665"/>
          </a:xfrm>
          <a:prstGeom prst="rect">
            <a:avLst/>
          </a:prstGeom>
          <a:noFill/>
        </p:spPr>
        <p:txBody>
          <a:bodyPr wrap="square" rtlCol="0">
            <a:spAutoFit/>
          </a:bodyPr>
          <a:lstStyle/>
          <a:p>
            <a:pPr defTabSz="685800">
              <a:defRPr/>
            </a:pPr>
            <a:r>
              <a:rPr lang="en-US" sz="2400" spc="-113" dirty="0">
                <a:solidFill>
                  <a:srgbClr val="FFFFFF"/>
                </a:solidFill>
                <a:latin typeface="IBM Plex Sans Text" charset="0"/>
                <a:ea typeface="IBM Plex Sans Text" charset="0"/>
                <a:cs typeface="IBM Plex Sans Text" charset="0"/>
              </a:rPr>
              <a:t>Can we run both in parallel? Yes! Make another Deployment</a:t>
            </a:r>
          </a:p>
        </p:txBody>
      </p:sp>
      <p:pic>
        <p:nvPicPr>
          <p:cNvPr id="9" name="Graphic 8" descr="Internet">
            <a:extLst>
              <a:ext uri="{FF2B5EF4-FFF2-40B4-BE49-F238E27FC236}">
                <a16:creationId xmlns:a16="http://schemas.microsoft.com/office/drawing/2014/main" id="{F5449350-A350-C944-AC84-B9BC1E924D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7988" y="1578427"/>
            <a:ext cx="838921" cy="838921"/>
          </a:xfrm>
          <a:prstGeom prst="rect">
            <a:avLst/>
          </a:prstGeom>
        </p:spPr>
      </p:pic>
      <p:pic>
        <p:nvPicPr>
          <p:cNvPr id="29" name="Graphic 28" descr="Smart Phone">
            <a:extLst>
              <a:ext uri="{FF2B5EF4-FFF2-40B4-BE49-F238E27FC236}">
                <a16:creationId xmlns:a16="http://schemas.microsoft.com/office/drawing/2014/main" id="{7AE84832-AC40-9D41-9D4C-9D0F8D1ADC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9067" y="2417348"/>
            <a:ext cx="685800" cy="685800"/>
          </a:xfrm>
          <a:prstGeom prst="rect">
            <a:avLst/>
          </a:prstGeom>
        </p:spPr>
      </p:pic>
      <p:pic>
        <p:nvPicPr>
          <p:cNvPr id="31" name="Graphic 30" descr="Robot">
            <a:extLst>
              <a:ext uri="{FF2B5EF4-FFF2-40B4-BE49-F238E27FC236}">
                <a16:creationId xmlns:a16="http://schemas.microsoft.com/office/drawing/2014/main" id="{285137E8-F94A-954C-8FAF-43B9F84D19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341" y="3140207"/>
            <a:ext cx="685800" cy="685800"/>
          </a:xfrm>
          <a:prstGeom prst="rect">
            <a:avLst/>
          </a:prstGeom>
        </p:spPr>
      </p:pic>
      <p:cxnSp>
        <p:nvCxnSpPr>
          <p:cNvPr id="32" name="Straight Arrow Connector 31">
            <a:extLst>
              <a:ext uri="{FF2B5EF4-FFF2-40B4-BE49-F238E27FC236}">
                <a16:creationId xmlns:a16="http://schemas.microsoft.com/office/drawing/2014/main" id="{F081A18E-95AE-9B4F-9AE9-66E9F365BF96}"/>
              </a:ext>
            </a:extLst>
          </p:cNvPr>
          <p:cNvCxnSpPr>
            <a:cxnSpLocks/>
            <a:endCxn id="16" idx="0"/>
          </p:cNvCxnSpPr>
          <p:nvPr/>
        </p:nvCxnSpPr>
        <p:spPr>
          <a:xfrm>
            <a:off x="1260506" y="2571751"/>
            <a:ext cx="3363572" cy="519937"/>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7A568DD-8C2F-EA4E-98A3-75B6DF0C835F}"/>
              </a:ext>
            </a:extLst>
          </p:cNvPr>
          <p:cNvCxnSpPr>
            <a:cxnSpLocks/>
            <a:endCxn id="15" idx="0"/>
          </p:cNvCxnSpPr>
          <p:nvPr/>
        </p:nvCxnSpPr>
        <p:spPr>
          <a:xfrm>
            <a:off x="1229341" y="2571751"/>
            <a:ext cx="1854285" cy="516248"/>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ube 14">
            <a:extLst>
              <a:ext uri="{FF2B5EF4-FFF2-40B4-BE49-F238E27FC236}">
                <a16:creationId xmlns:a16="http://schemas.microsoft.com/office/drawing/2014/main" id="{0D3830C5-760F-A04C-915C-D0432211C5C9}"/>
              </a:ext>
            </a:extLst>
          </p:cNvPr>
          <p:cNvSpPr/>
          <p:nvPr/>
        </p:nvSpPr>
        <p:spPr>
          <a:xfrm>
            <a:off x="2192503" y="3087999"/>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6" name="Cube 15">
            <a:extLst>
              <a:ext uri="{FF2B5EF4-FFF2-40B4-BE49-F238E27FC236}">
                <a16:creationId xmlns:a16="http://schemas.microsoft.com/office/drawing/2014/main" id="{5AE0BAB4-6345-F24F-911E-310DD23841F3}"/>
              </a:ext>
            </a:extLst>
          </p:cNvPr>
          <p:cNvSpPr/>
          <p:nvPr/>
        </p:nvSpPr>
        <p:spPr>
          <a:xfrm>
            <a:off x="3732955" y="3091688"/>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18" name="Rounded Rectangle 17">
            <a:extLst>
              <a:ext uri="{FF2B5EF4-FFF2-40B4-BE49-F238E27FC236}">
                <a16:creationId xmlns:a16="http://schemas.microsoft.com/office/drawing/2014/main" id="{394F672A-D46C-AC4C-8A47-C22CED338F6C}"/>
              </a:ext>
            </a:extLst>
          </p:cNvPr>
          <p:cNvSpPr/>
          <p:nvPr/>
        </p:nvSpPr>
        <p:spPr>
          <a:xfrm>
            <a:off x="2036794" y="2946813"/>
            <a:ext cx="6368820"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33" name="Cube 32">
            <a:extLst>
              <a:ext uri="{FF2B5EF4-FFF2-40B4-BE49-F238E27FC236}">
                <a16:creationId xmlns:a16="http://schemas.microsoft.com/office/drawing/2014/main" id="{DF061D76-9F7D-A941-9BDC-9C378AFE81DF}"/>
              </a:ext>
            </a:extLst>
          </p:cNvPr>
          <p:cNvSpPr/>
          <p:nvPr/>
        </p:nvSpPr>
        <p:spPr>
          <a:xfrm>
            <a:off x="5330086" y="3091687"/>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35" name="Cube 34">
            <a:extLst>
              <a:ext uri="{FF2B5EF4-FFF2-40B4-BE49-F238E27FC236}">
                <a16:creationId xmlns:a16="http://schemas.microsoft.com/office/drawing/2014/main" id="{C5CAD6FA-7397-8E4A-AB5A-E1B7CC19F45E}"/>
              </a:ext>
            </a:extLst>
          </p:cNvPr>
          <p:cNvSpPr/>
          <p:nvPr/>
        </p:nvSpPr>
        <p:spPr>
          <a:xfrm>
            <a:off x="6815987" y="3083590"/>
            <a:ext cx="1485901" cy="1185380"/>
          </a:xfrm>
          <a:prstGeom prst="cube">
            <a:avLst/>
          </a:prstGeom>
          <a:gradFill rotWithShape="1">
            <a:gsLst>
              <a:gs pos="0">
                <a:srgbClr val="1FB3CF">
                  <a:tint val="50000"/>
                  <a:satMod val="300000"/>
                </a:srgbClr>
              </a:gs>
              <a:gs pos="35000">
                <a:srgbClr val="1FB3CF">
                  <a:tint val="37000"/>
                  <a:satMod val="300000"/>
                </a:srgbClr>
              </a:gs>
              <a:gs pos="100000">
                <a:srgbClr val="1FB3CF">
                  <a:tint val="15000"/>
                  <a:satMod val="350000"/>
                </a:srgb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kern="0" dirty="0">
                <a:solidFill>
                  <a:srgbClr val="000E5E"/>
                </a:solidFill>
                <a:latin typeface="IBM Plex Sans" panose="020B0503050203000203" pitchFamily="34" charset="77"/>
              </a:rPr>
              <a:t>V3 </a:t>
            </a:r>
          </a:p>
        </p:txBody>
      </p:sp>
      <p:sp>
        <p:nvSpPr>
          <p:cNvPr id="36" name="Rectangle 35">
            <a:extLst>
              <a:ext uri="{FF2B5EF4-FFF2-40B4-BE49-F238E27FC236}">
                <a16:creationId xmlns:a16="http://schemas.microsoft.com/office/drawing/2014/main" id="{34A24348-F0D0-3943-B660-E08229326AE8}"/>
              </a:ext>
            </a:extLst>
          </p:cNvPr>
          <p:cNvSpPr/>
          <p:nvPr/>
        </p:nvSpPr>
        <p:spPr>
          <a:xfrm>
            <a:off x="6815987" y="3050117"/>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44" name="Cube 43">
            <a:extLst>
              <a:ext uri="{FF2B5EF4-FFF2-40B4-BE49-F238E27FC236}">
                <a16:creationId xmlns:a16="http://schemas.microsoft.com/office/drawing/2014/main" id="{6C989AFD-9143-EF43-B602-FBB5E9EE71B5}"/>
              </a:ext>
            </a:extLst>
          </p:cNvPr>
          <p:cNvSpPr/>
          <p:nvPr/>
        </p:nvSpPr>
        <p:spPr>
          <a:xfrm>
            <a:off x="2192503"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45" name="Cube 44">
            <a:extLst>
              <a:ext uri="{FF2B5EF4-FFF2-40B4-BE49-F238E27FC236}">
                <a16:creationId xmlns:a16="http://schemas.microsoft.com/office/drawing/2014/main" id="{8C4BF6A4-CFB2-444C-9596-99CE8B4443A5}"/>
              </a:ext>
            </a:extLst>
          </p:cNvPr>
          <p:cNvSpPr/>
          <p:nvPr/>
        </p:nvSpPr>
        <p:spPr>
          <a:xfrm>
            <a:off x="3809711" y="109815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46" name="Cube 45">
            <a:extLst>
              <a:ext uri="{FF2B5EF4-FFF2-40B4-BE49-F238E27FC236}">
                <a16:creationId xmlns:a16="http://schemas.microsoft.com/office/drawing/2014/main" id="{A2764257-CAD2-3045-9DEB-997C54BC2440}"/>
              </a:ext>
            </a:extLst>
          </p:cNvPr>
          <p:cNvSpPr/>
          <p:nvPr/>
        </p:nvSpPr>
        <p:spPr>
          <a:xfrm>
            <a:off x="5330085" y="108268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47" name="Cube 46">
            <a:extLst>
              <a:ext uri="{FF2B5EF4-FFF2-40B4-BE49-F238E27FC236}">
                <a16:creationId xmlns:a16="http://schemas.microsoft.com/office/drawing/2014/main" id="{5F2171B2-FA93-9947-93BB-3CB6A4C9606B}"/>
              </a:ext>
            </a:extLst>
          </p:cNvPr>
          <p:cNvSpPr/>
          <p:nvPr/>
        </p:nvSpPr>
        <p:spPr>
          <a:xfrm>
            <a:off x="6878547" y="1082681"/>
            <a:ext cx="1485901" cy="1185380"/>
          </a:xfrm>
          <a:prstGeom prst="cube">
            <a:avLst/>
          </a:prstGeom>
          <a:gradFill rotWithShape="1">
            <a:gsLst>
              <a:gs pos="0">
                <a:schemeClr val="accent5">
                  <a:lumMod val="75000"/>
                </a:schemeClr>
              </a:gs>
              <a:gs pos="35000">
                <a:srgbClr val="1FB3CF">
                  <a:tint val="37000"/>
                  <a:satMod val="300000"/>
                </a:srgbClr>
              </a:gs>
              <a:gs pos="100000">
                <a:schemeClr val="accent5">
                  <a:lumMod val="60000"/>
                  <a:lumOff val="40000"/>
                </a:schemeClr>
              </a:gs>
            </a:gsLst>
            <a:lin ang="16200000" scaled="1"/>
          </a:gradFill>
          <a:ln w="9525" cap="flat" cmpd="sng" algn="ctr">
            <a:solidFill>
              <a:srgbClr val="1FB3CF">
                <a:shade val="95000"/>
                <a:satMod val="105000"/>
              </a:srgb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kern="0" dirty="0">
                <a:solidFill>
                  <a:srgbClr val="000E5E"/>
                </a:solidFill>
                <a:latin typeface="IBM Plex Sans" panose="020B0503050203000203" pitchFamily="34" charset="77"/>
              </a:rPr>
              <a:t>Integration</a:t>
            </a:r>
            <a:br>
              <a:rPr lang="en-US" kern="0" dirty="0">
                <a:solidFill>
                  <a:srgbClr val="000E5E"/>
                </a:solidFill>
                <a:latin typeface="IBM Plex Sans" panose="020B0503050203000203" pitchFamily="34" charset="77"/>
              </a:rPr>
            </a:br>
            <a:r>
              <a:rPr lang="en-US" kern="0" dirty="0">
                <a:solidFill>
                  <a:srgbClr val="000E5E"/>
                </a:solidFill>
                <a:latin typeface="IBM Plex Sans" panose="020B0503050203000203" pitchFamily="34" charset="77"/>
              </a:rPr>
              <a:t>Pod B</a:t>
            </a:r>
          </a:p>
          <a:p>
            <a:pPr algn="ctr" defTabSz="685800">
              <a:defRPr/>
            </a:pPr>
            <a:r>
              <a:rPr lang="en-US" b="1" kern="0" dirty="0">
                <a:solidFill>
                  <a:srgbClr val="000E5E"/>
                </a:solidFill>
                <a:latin typeface="IBM Plex Sans" panose="020B0503050203000203" pitchFamily="34" charset="77"/>
              </a:rPr>
              <a:t>V4</a:t>
            </a:r>
            <a:r>
              <a:rPr lang="en-US" kern="0" dirty="0">
                <a:solidFill>
                  <a:srgbClr val="000E5E"/>
                </a:solidFill>
                <a:latin typeface="IBM Plex Sans" panose="020B0503050203000203" pitchFamily="34" charset="77"/>
              </a:rPr>
              <a:t> </a:t>
            </a:r>
          </a:p>
        </p:txBody>
      </p:sp>
      <p:sp>
        <p:nvSpPr>
          <p:cNvPr id="48" name="Rectangle 47">
            <a:extLst>
              <a:ext uri="{FF2B5EF4-FFF2-40B4-BE49-F238E27FC236}">
                <a16:creationId xmlns:a16="http://schemas.microsoft.com/office/drawing/2014/main" id="{58E422CA-037C-F24C-9CDD-129823F37402}"/>
              </a:ext>
            </a:extLst>
          </p:cNvPr>
          <p:cNvSpPr/>
          <p:nvPr/>
        </p:nvSpPr>
        <p:spPr>
          <a:xfrm>
            <a:off x="6878548" y="1094060"/>
            <a:ext cx="1589627" cy="1218852"/>
          </a:xfrm>
          <a:prstGeom prst="rect">
            <a:avLst/>
          </a:prstGeom>
          <a:solidFill>
            <a:srgbClr val="69A6FF">
              <a:lumMod val="75000"/>
              <a:alpha val="58000"/>
            </a:srgbClr>
          </a:solidFill>
        </p:spPr>
        <p:txBody>
          <a:bodyPr wrap="square" lIns="0" tIns="0" rIns="0" bIns="0" rtlCol="0" anchor="ctr">
            <a:noAutofit/>
          </a:bodyPr>
          <a:lstStyle/>
          <a:p>
            <a:pPr algn="ctr" defTabSz="685800">
              <a:defRPr/>
            </a:pPr>
            <a:endParaRPr lang="en-US" sz="900" kern="0" dirty="0" err="1">
              <a:solidFill>
                <a:srgbClr val="FFFFFF"/>
              </a:solidFill>
              <a:latin typeface="Arial"/>
              <a:cs typeface="Arial"/>
            </a:endParaRPr>
          </a:p>
        </p:txBody>
      </p:sp>
      <p:sp>
        <p:nvSpPr>
          <p:cNvPr id="49" name="Rounded Rectangle 48">
            <a:extLst>
              <a:ext uri="{FF2B5EF4-FFF2-40B4-BE49-F238E27FC236}">
                <a16:creationId xmlns:a16="http://schemas.microsoft.com/office/drawing/2014/main" id="{2876B490-442A-D443-8D0B-95AC67BEC983}"/>
              </a:ext>
            </a:extLst>
          </p:cNvPr>
          <p:cNvSpPr/>
          <p:nvPr/>
        </p:nvSpPr>
        <p:spPr>
          <a:xfrm>
            <a:off x="2051023" y="1097749"/>
            <a:ext cx="6375987" cy="1458934"/>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cxnSp>
        <p:nvCxnSpPr>
          <p:cNvPr id="42" name="Straight Arrow Connector 41">
            <a:extLst>
              <a:ext uri="{FF2B5EF4-FFF2-40B4-BE49-F238E27FC236}">
                <a16:creationId xmlns:a16="http://schemas.microsoft.com/office/drawing/2014/main" id="{D11BAE0F-BD4A-6B48-8CC9-59D683EDB703}"/>
              </a:ext>
            </a:extLst>
          </p:cNvPr>
          <p:cNvCxnSpPr>
            <a:cxnSpLocks/>
            <a:stCxn id="9" idx="3"/>
            <a:endCxn id="44" idx="3"/>
          </p:cNvCxnSpPr>
          <p:nvPr/>
        </p:nvCxnSpPr>
        <p:spPr>
          <a:xfrm>
            <a:off x="1246909" y="1997888"/>
            <a:ext cx="1540372" cy="285643"/>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8676516-4214-974A-88CF-C1757428C660}"/>
              </a:ext>
            </a:extLst>
          </p:cNvPr>
          <p:cNvCxnSpPr>
            <a:cxnSpLocks/>
            <a:stCxn id="9" idx="3"/>
            <a:endCxn id="45" idx="3"/>
          </p:cNvCxnSpPr>
          <p:nvPr/>
        </p:nvCxnSpPr>
        <p:spPr>
          <a:xfrm>
            <a:off x="1246909" y="1997888"/>
            <a:ext cx="3157580" cy="285643"/>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143B970-96E1-9A43-99C4-BA01E900C32A}"/>
              </a:ext>
            </a:extLst>
          </p:cNvPr>
          <p:cNvCxnSpPr>
            <a:cxnSpLocks/>
            <a:stCxn id="9" idx="3"/>
            <a:endCxn id="46" idx="3"/>
          </p:cNvCxnSpPr>
          <p:nvPr/>
        </p:nvCxnSpPr>
        <p:spPr>
          <a:xfrm>
            <a:off x="1246909" y="1997888"/>
            <a:ext cx="4677954" cy="270173"/>
          </a:xfrm>
          <a:prstGeom prst="straightConnector1">
            <a:avLst/>
          </a:prstGeom>
          <a:ln w="41275">
            <a:solidFill>
              <a:schemeClr val="accent2">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4BED4699-8548-0049-981E-AB192A7C5391}"/>
              </a:ext>
            </a:extLst>
          </p:cNvPr>
          <p:cNvSpPr/>
          <p:nvPr/>
        </p:nvSpPr>
        <p:spPr>
          <a:xfrm>
            <a:off x="1413588" y="1427584"/>
            <a:ext cx="336056" cy="2631233"/>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defTabSz="685800"/>
            <a:r>
              <a:rPr lang="en-US" sz="1800" dirty="0">
                <a:solidFill>
                  <a:srgbClr val="FFFFFF"/>
                </a:solidFill>
                <a:latin typeface="IBM Plex Sans" panose="020B0503050203000203" pitchFamily="34" charset="77"/>
              </a:rPr>
              <a:t>Ingress</a:t>
            </a:r>
          </a:p>
        </p:txBody>
      </p:sp>
    </p:spTree>
    <p:extLst>
      <p:ext uri="{BB962C8B-B14F-4D97-AF65-F5344CB8AC3E}">
        <p14:creationId xmlns:p14="http://schemas.microsoft.com/office/powerpoint/2010/main" val="2846741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344" y="257272"/>
            <a:ext cx="7613793"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Infrastructure as code – no ‘single route to live’</a:t>
            </a:r>
          </a:p>
        </p:txBody>
      </p:sp>
      <p:grpSp>
        <p:nvGrpSpPr>
          <p:cNvPr id="2" name="Group 1">
            <a:extLst>
              <a:ext uri="{FF2B5EF4-FFF2-40B4-BE49-F238E27FC236}">
                <a16:creationId xmlns:a16="http://schemas.microsoft.com/office/drawing/2014/main" id="{C70FCF6D-20EE-D94F-9F23-D5CB028CCBBE}"/>
              </a:ext>
            </a:extLst>
          </p:cNvPr>
          <p:cNvGrpSpPr/>
          <p:nvPr/>
        </p:nvGrpSpPr>
        <p:grpSpPr>
          <a:xfrm>
            <a:off x="93517" y="827391"/>
            <a:ext cx="2714492" cy="949440"/>
            <a:chOff x="1316183" y="1516808"/>
            <a:chExt cx="3619322" cy="1265920"/>
          </a:xfrm>
        </p:grpSpPr>
        <p:sp>
          <p:nvSpPr>
            <p:cNvPr id="13" name="Cube 12">
              <a:extLst>
                <a:ext uri="{FF2B5EF4-FFF2-40B4-BE49-F238E27FC236}">
                  <a16:creationId xmlns:a16="http://schemas.microsoft.com/office/drawing/2014/main" id="{92861DAD-0BD8-CC4F-8671-AC9F8B657B74}"/>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14" name="Rectangle 13">
              <a:extLst>
                <a:ext uri="{FF2B5EF4-FFF2-40B4-BE49-F238E27FC236}">
                  <a16:creationId xmlns:a16="http://schemas.microsoft.com/office/drawing/2014/main" id="{B2BFBF75-F12D-A440-94BA-5AE8F6355A6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15" name="Rectangle 14">
              <a:extLst>
                <a:ext uri="{FF2B5EF4-FFF2-40B4-BE49-F238E27FC236}">
                  <a16:creationId xmlns:a16="http://schemas.microsoft.com/office/drawing/2014/main" id="{64605ADF-205A-AB4D-A519-493FC3035894}"/>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16" name="Rectangle 15">
              <a:extLst>
                <a:ext uri="{FF2B5EF4-FFF2-40B4-BE49-F238E27FC236}">
                  <a16:creationId xmlns:a16="http://schemas.microsoft.com/office/drawing/2014/main" id="{88A22F12-F99C-2F41-B5F4-692DC9BC762B}"/>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17" name="Rectangle 16">
              <a:extLst>
                <a:ext uri="{FF2B5EF4-FFF2-40B4-BE49-F238E27FC236}">
                  <a16:creationId xmlns:a16="http://schemas.microsoft.com/office/drawing/2014/main" id="{0004504C-3029-3D48-BA7E-495D72AC4964}"/>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19" name="Cube 18">
              <a:extLst>
                <a:ext uri="{FF2B5EF4-FFF2-40B4-BE49-F238E27FC236}">
                  <a16:creationId xmlns:a16="http://schemas.microsoft.com/office/drawing/2014/main" id="{F2DA7938-6F2C-3049-BDD5-F4EDBDF1B53F}"/>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0" name="Group 19">
            <a:extLst>
              <a:ext uri="{FF2B5EF4-FFF2-40B4-BE49-F238E27FC236}">
                <a16:creationId xmlns:a16="http://schemas.microsoft.com/office/drawing/2014/main" id="{3D3BF31F-1DA5-2D46-A7E6-E9E385D6E597}"/>
              </a:ext>
            </a:extLst>
          </p:cNvPr>
          <p:cNvGrpSpPr/>
          <p:nvPr/>
        </p:nvGrpSpPr>
        <p:grpSpPr>
          <a:xfrm>
            <a:off x="52613" y="1846782"/>
            <a:ext cx="2714492" cy="949440"/>
            <a:chOff x="1316183" y="1516808"/>
            <a:chExt cx="3619322" cy="1265920"/>
          </a:xfrm>
        </p:grpSpPr>
        <p:sp>
          <p:nvSpPr>
            <p:cNvPr id="21" name="Cube 20">
              <a:extLst>
                <a:ext uri="{FF2B5EF4-FFF2-40B4-BE49-F238E27FC236}">
                  <a16:creationId xmlns:a16="http://schemas.microsoft.com/office/drawing/2014/main" id="{27CF862E-C2FA-FD40-BC9F-C28B6F18B8FE}"/>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22" name="Rectangle 21">
              <a:extLst>
                <a:ext uri="{FF2B5EF4-FFF2-40B4-BE49-F238E27FC236}">
                  <a16:creationId xmlns:a16="http://schemas.microsoft.com/office/drawing/2014/main" id="{4511099B-8E90-4340-9441-8FFB169A72F5}"/>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23" name="Rectangle 22">
              <a:extLst>
                <a:ext uri="{FF2B5EF4-FFF2-40B4-BE49-F238E27FC236}">
                  <a16:creationId xmlns:a16="http://schemas.microsoft.com/office/drawing/2014/main" id="{B6EDABE8-233A-CB4A-99A8-B17E54376A46}"/>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24" name="Rectangle 23">
              <a:extLst>
                <a:ext uri="{FF2B5EF4-FFF2-40B4-BE49-F238E27FC236}">
                  <a16:creationId xmlns:a16="http://schemas.microsoft.com/office/drawing/2014/main" id="{4FE85D86-EF28-6240-8EF1-C08FF44EEBAF}"/>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25" name="Rectangle 24">
              <a:extLst>
                <a:ext uri="{FF2B5EF4-FFF2-40B4-BE49-F238E27FC236}">
                  <a16:creationId xmlns:a16="http://schemas.microsoft.com/office/drawing/2014/main" id="{441B8FA2-D432-B84E-B325-AD10A7CDCC15}"/>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27" name="Cube 26">
              <a:extLst>
                <a:ext uri="{FF2B5EF4-FFF2-40B4-BE49-F238E27FC236}">
                  <a16:creationId xmlns:a16="http://schemas.microsoft.com/office/drawing/2014/main" id="{1265695C-FF64-A74D-9B15-647B6B0FE28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8" name="Group 27">
            <a:extLst>
              <a:ext uri="{FF2B5EF4-FFF2-40B4-BE49-F238E27FC236}">
                <a16:creationId xmlns:a16="http://schemas.microsoft.com/office/drawing/2014/main" id="{D4A05DAA-68BC-C64D-82C2-242848A87B16}"/>
              </a:ext>
            </a:extLst>
          </p:cNvPr>
          <p:cNvGrpSpPr/>
          <p:nvPr/>
        </p:nvGrpSpPr>
        <p:grpSpPr>
          <a:xfrm>
            <a:off x="52613" y="2881593"/>
            <a:ext cx="2714492" cy="949440"/>
            <a:chOff x="1316183" y="1516808"/>
            <a:chExt cx="3619322" cy="1265920"/>
          </a:xfrm>
        </p:grpSpPr>
        <p:sp>
          <p:nvSpPr>
            <p:cNvPr id="29" name="Cube 28">
              <a:extLst>
                <a:ext uri="{FF2B5EF4-FFF2-40B4-BE49-F238E27FC236}">
                  <a16:creationId xmlns:a16="http://schemas.microsoft.com/office/drawing/2014/main" id="{96D235A7-1985-6849-A37C-257E89ACE2A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0" name="Rectangle 29">
              <a:extLst>
                <a:ext uri="{FF2B5EF4-FFF2-40B4-BE49-F238E27FC236}">
                  <a16:creationId xmlns:a16="http://schemas.microsoft.com/office/drawing/2014/main" id="{1CEEDAF7-844D-0245-9B25-0ADC5EBE3C8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1" name="Rectangle 30">
              <a:extLst>
                <a:ext uri="{FF2B5EF4-FFF2-40B4-BE49-F238E27FC236}">
                  <a16:creationId xmlns:a16="http://schemas.microsoft.com/office/drawing/2014/main" id="{265DECBF-3088-9544-8760-5E6FE1A64BAE}"/>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32" name="Rectangle 31">
              <a:extLst>
                <a:ext uri="{FF2B5EF4-FFF2-40B4-BE49-F238E27FC236}">
                  <a16:creationId xmlns:a16="http://schemas.microsoft.com/office/drawing/2014/main" id="{A82B7753-CE23-AA43-A865-118CC85E6BE7}"/>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33" name="Rectangle 32">
              <a:extLst>
                <a:ext uri="{FF2B5EF4-FFF2-40B4-BE49-F238E27FC236}">
                  <a16:creationId xmlns:a16="http://schemas.microsoft.com/office/drawing/2014/main" id="{193CBCCE-592B-AB4C-A72C-06A369C31A1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35" name="Cube 34">
              <a:extLst>
                <a:ext uri="{FF2B5EF4-FFF2-40B4-BE49-F238E27FC236}">
                  <a16:creationId xmlns:a16="http://schemas.microsoft.com/office/drawing/2014/main" id="{49971AE6-F5ED-7042-AAE6-754710155CD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36" name="Group 35">
            <a:extLst>
              <a:ext uri="{FF2B5EF4-FFF2-40B4-BE49-F238E27FC236}">
                <a16:creationId xmlns:a16="http://schemas.microsoft.com/office/drawing/2014/main" id="{5A6EF886-CF28-AC41-907E-727BB5859C99}"/>
              </a:ext>
            </a:extLst>
          </p:cNvPr>
          <p:cNvGrpSpPr/>
          <p:nvPr/>
        </p:nvGrpSpPr>
        <p:grpSpPr>
          <a:xfrm>
            <a:off x="52613" y="3929834"/>
            <a:ext cx="2714492" cy="949440"/>
            <a:chOff x="1316183" y="1516808"/>
            <a:chExt cx="3619322" cy="1265920"/>
          </a:xfrm>
        </p:grpSpPr>
        <p:sp>
          <p:nvSpPr>
            <p:cNvPr id="37" name="Cube 36">
              <a:extLst>
                <a:ext uri="{FF2B5EF4-FFF2-40B4-BE49-F238E27FC236}">
                  <a16:creationId xmlns:a16="http://schemas.microsoft.com/office/drawing/2014/main" id="{F3FF8F18-01EF-3A45-86A0-24705B8E99D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8" name="Rectangle 37">
              <a:extLst>
                <a:ext uri="{FF2B5EF4-FFF2-40B4-BE49-F238E27FC236}">
                  <a16:creationId xmlns:a16="http://schemas.microsoft.com/office/drawing/2014/main" id="{C20DBF60-ABEA-1B46-883F-AE1053CCCB48}"/>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9" name="Rectangle 38">
              <a:extLst>
                <a:ext uri="{FF2B5EF4-FFF2-40B4-BE49-F238E27FC236}">
                  <a16:creationId xmlns:a16="http://schemas.microsoft.com/office/drawing/2014/main" id="{6A70DDDB-8E9E-9D4A-8F0C-7856A1DC2830}"/>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40" name="Rectangle 39">
              <a:extLst>
                <a:ext uri="{FF2B5EF4-FFF2-40B4-BE49-F238E27FC236}">
                  <a16:creationId xmlns:a16="http://schemas.microsoft.com/office/drawing/2014/main" id="{6F44DEDA-9424-DF4C-9C1F-C8C652748389}"/>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41" name="Rectangle 40">
              <a:extLst>
                <a:ext uri="{FF2B5EF4-FFF2-40B4-BE49-F238E27FC236}">
                  <a16:creationId xmlns:a16="http://schemas.microsoft.com/office/drawing/2014/main" id="{DF4BC68E-1F52-FA4A-BFE3-8316EFD3BAB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43" name="Cube 42">
              <a:extLst>
                <a:ext uri="{FF2B5EF4-FFF2-40B4-BE49-F238E27FC236}">
                  <a16:creationId xmlns:a16="http://schemas.microsoft.com/office/drawing/2014/main" id="{AC566552-4E46-7645-A953-6AE88840DC21}"/>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sp>
        <p:nvSpPr>
          <p:cNvPr id="44" name="TextBox 43">
            <a:extLst>
              <a:ext uri="{FF2B5EF4-FFF2-40B4-BE49-F238E27FC236}">
                <a16:creationId xmlns:a16="http://schemas.microsoft.com/office/drawing/2014/main" id="{D87A62DE-7DDC-9B4C-871F-68A96B33393C}"/>
              </a:ext>
            </a:extLst>
          </p:cNvPr>
          <p:cNvSpPr txBox="1"/>
          <p:nvPr/>
        </p:nvSpPr>
        <p:spPr>
          <a:xfrm>
            <a:off x="2847310" y="1083591"/>
            <a:ext cx="901816" cy="323165"/>
          </a:xfrm>
          <a:prstGeom prst="rect">
            <a:avLst/>
          </a:prstGeom>
          <a:noFill/>
        </p:spPr>
        <p:txBody>
          <a:bodyPr wrap="square" rtlCol="0">
            <a:spAutoFit/>
          </a:bodyPr>
          <a:lstStyle/>
          <a:p>
            <a:pPr defTabSz="685800"/>
            <a:r>
              <a:rPr lang="en-US" sz="1500" dirty="0">
                <a:solidFill>
                  <a:srgbClr val="FFFFFF"/>
                </a:solidFill>
                <a:latin typeface="IBM Plex Sans"/>
              </a:rPr>
              <a:t>“PROD”</a:t>
            </a:r>
          </a:p>
        </p:txBody>
      </p:sp>
      <p:sp>
        <p:nvSpPr>
          <p:cNvPr id="45" name="TextBox 44">
            <a:extLst>
              <a:ext uri="{FF2B5EF4-FFF2-40B4-BE49-F238E27FC236}">
                <a16:creationId xmlns:a16="http://schemas.microsoft.com/office/drawing/2014/main" id="{F3E44322-5F4F-D449-B799-4EC1FE10C779}"/>
              </a:ext>
            </a:extLst>
          </p:cNvPr>
          <p:cNvSpPr txBox="1"/>
          <p:nvPr/>
        </p:nvSpPr>
        <p:spPr>
          <a:xfrm>
            <a:off x="2833611" y="4110731"/>
            <a:ext cx="755380" cy="323165"/>
          </a:xfrm>
          <a:prstGeom prst="rect">
            <a:avLst/>
          </a:prstGeom>
          <a:noFill/>
        </p:spPr>
        <p:txBody>
          <a:bodyPr wrap="square" rtlCol="0">
            <a:spAutoFit/>
          </a:bodyPr>
          <a:lstStyle/>
          <a:p>
            <a:pPr defTabSz="685800"/>
            <a:r>
              <a:rPr lang="en-US" sz="1500" dirty="0">
                <a:solidFill>
                  <a:srgbClr val="FFFFFF"/>
                </a:solidFill>
                <a:latin typeface="IBM Plex Sans"/>
              </a:rPr>
              <a:t>“DEV”</a:t>
            </a:r>
          </a:p>
        </p:txBody>
      </p:sp>
      <p:sp>
        <p:nvSpPr>
          <p:cNvPr id="46" name="TextBox 45">
            <a:extLst>
              <a:ext uri="{FF2B5EF4-FFF2-40B4-BE49-F238E27FC236}">
                <a16:creationId xmlns:a16="http://schemas.microsoft.com/office/drawing/2014/main" id="{07EFFA3D-960B-0546-A31E-BB776D5393BB}"/>
              </a:ext>
            </a:extLst>
          </p:cNvPr>
          <p:cNvSpPr txBox="1"/>
          <p:nvPr/>
        </p:nvSpPr>
        <p:spPr>
          <a:xfrm>
            <a:off x="2847310" y="3115072"/>
            <a:ext cx="858875" cy="323165"/>
          </a:xfrm>
          <a:prstGeom prst="rect">
            <a:avLst/>
          </a:prstGeom>
          <a:noFill/>
        </p:spPr>
        <p:txBody>
          <a:bodyPr wrap="square" rtlCol="0">
            <a:spAutoFit/>
          </a:bodyPr>
          <a:lstStyle/>
          <a:p>
            <a:pPr defTabSz="685800"/>
            <a:r>
              <a:rPr lang="en-US" sz="1500" dirty="0">
                <a:solidFill>
                  <a:srgbClr val="FFFFFF"/>
                </a:solidFill>
                <a:latin typeface="IBM Plex Sans"/>
              </a:rPr>
              <a:t>“TEST”</a:t>
            </a:r>
          </a:p>
        </p:txBody>
      </p:sp>
      <p:sp>
        <p:nvSpPr>
          <p:cNvPr id="47" name="TextBox 46">
            <a:extLst>
              <a:ext uri="{FF2B5EF4-FFF2-40B4-BE49-F238E27FC236}">
                <a16:creationId xmlns:a16="http://schemas.microsoft.com/office/drawing/2014/main" id="{A0AB85B2-E4B1-6647-ACEE-C4B9BA67DE01}"/>
              </a:ext>
            </a:extLst>
          </p:cNvPr>
          <p:cNvSpPr txBox="1"/>
          <p:nvPr/>
        </p:nvSpPr>
        <p:spPr>
          <a:xfrm>
            <a:off x="2876189" y="2079249"/>
            <a:ext cx="829996" cy="323165"/>
          </a:xfrm>
          <a:prstGeom prst="rect">
            <a:avLst/>
          </a:prstGeom>
          <a:noFill/>
        </p:spPr>
        <p:txBody>
          <a:bodyPr wrap="square" rtlCol="0">
            <a:spAutoFit/>
          </a:bodyPr>
          <a:lstStyle/>
          <a:p>
            <a:pPr defTabSz="685800"/>
            <a:r>
              <a:rPr lang="en-US" sz="1500" dirty="0">
                <a:solidFill>
                  <a:srgbClr val="FFFFFF"/>
                </a:solidFill>
                <a:latin typeface="IBM Plex Sans"/>
              </a:rPr>
              <a:t>“UAT”</a:t>
            </a:r>
          </a:p>
        </p:txBody>
      </p:sp>
      <p:sp>
        <p:nvSpPr>
          <p:cNvPr id="54" name="Cube 53">
            <a:extLst>
              <a:ext uri="{FF2B5EF4-FFF2-40B4-BE49-F238E27FC236}">
                <a16:creationId xmlns:a16="http://schemas.microsoft.com/office/drawing/2014/main" id="{A260DFCA-DF47-104A-A7D8-93EBABCECE8E}"/>
              </a:ext>
            </a:extLst>
          </p:cNvPr>
          <p:cNvSpPr/>
          <p:nvPr/>
        </p:nvSpPr>
        <p:spPr>
          <a:xfrm>
            <a:off x="3749126" y="3919890"/>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55" name="Rectangle 54">
            <a:extLst>
              <a:ext uri="{FF2B5EF4-FFF2-40B4-BE49-F238E27FC236}">
                <a16:creationId xmlns:a16="http://schemas.microsoft.com/office/drawing/2014/main" id="{169257BB-E846-874D-9D88-BD2B7D5E2722}"/>
              </a:ext>
            </a:extLst>
          </p:cNvPr>
          <p:cNvSpPr/>
          <p:nvPr/>
        </p:nvSpPr>
        <p:spPr>
          <a:xfrm>
            <a:off x="4093381" y="4351458"/>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56" name="Cube 55">
            <a:extLst>
              <a:ext uri="{FF2B5EF4-FFF2-40B4-BE49-F238E27FC236}">
                <a16:creationId xmlns:a16="http://schemas.microsoft.com/office/drawing/2014/main" id="{CEBDB107-A334-7848-9F9C-5E06C26DC9E5}"/>
              </a:ext>
            </a:extLst>
          </p:cNvPr>
          <p:cNvSpPr/>
          <p:nvPr/>
        </p:nvSpPr>
        <p:spPr>
          <a:xfrm>
            <a:off x="3831526" y="4324942"/>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59" name="Cube 58">
            <a:extLst>
              <a:ext uri="{FF2B5EF4-FFF2-40B4-BE49-F238E27FC236}">
                <a16:creationId xmlns:a16="http://schemas.microsoft.com/office/drawing/2014/main" id="{0D19541A-4238-0F46-8C6A-0E0326A8E961}"/>
              </a:ext>
            </a:extLst>
          </p:cNvPr>
          <p:cNvSpPr/>
          <p:nvPr/>
        </p:nvSpPr>
        <p:spPr>
          <a:xfrm>
            <a:off x="3798645" y="2883406"/>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60" name="Rectangle 59">
            <a:extLst>
              <a:ext uri="{FF2B5EF4-FFF2-40B4-BE49-F238E27FC236}">
                <a16:creationId xmlns:a16="http://schemas.microsoft.com/office/drawing/2014/main" id="{D85EF14B-C12E-6A4B-AA40-DA45A32B079C}"/>
              </a:ext>
            </a:extLst>
          </p:cNvPr>
          <p:cNvSpPr/>
          <p:nvPr/>
        </p:nvSpPr>
        <p:spPr>
          <a:xfrm>
            <a:off x="4142900" y="3314974"/>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61" name="Cube 60">
            <a:extLst>
              <a:ext uri="{FF2B5EF4-FFF2-40B4-BE49-F238E27FC236}">
                <a16:creationId xmlns:a16="http://schemas.microsoft.com/office/drawing/2014/main" id="{2153FC00-1E38-E248-A736-FBDA0B1DEA62}"/>
              </a:ext>
            </a:extLst>
          </p:cNvPr>
          <p:cNvSpPr/>
          <p:nvPr/>
        </p:nvSpPr>
        <p:spPr>
          <a:xfrm>
            <a:off x="3881044" y="3288458"/>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64" name="Cube 63">
            <a:extLst>
              <a:ext uri="{FF2B5EF4-FFF2-40B4-BE49-F238E27FC236}">
                <a16:creationId xmlns:a16="http://schemas.microsoft.com/office/drawing/2014/main" id="{F4AF5644-D71D-1B40-AE28-CD49E173B038}"/>
              </a:ext>
            </a:extLst>
          </p:cNvPr>
          <p:cNvSpPr/>
          <p:nvPr/>
        </p:nvSpPr>
        <p:spPr>
          <a:xfrm>
            <a:off x="3829050" y="833593"/>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65" name="Rectangle 64">
            <a:extLst>
              <a:ext uri="{FF2B5EF4-FFF2-40B4-BE49-F238E27FC236}">
                <a16:creationId xmlns:a16="http://schemas.microsoft.com/office/drawing/2014/main" id="{3BA551CC-9DFF-764E-A135-5905DED90CF4}"/>
              </a:ext>
            </a:extLst>
          </p:cNvPr>
          <p:cNvSpPr/>
          <p:nvPr/>
        </p:nvSpPr>
        <p:spPr>
          <a:xfrm>
            <a:off x="4173305" y="1265161"/>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66" name="Cube 65">
            <a:extLst>
              <a:ext uri="{FF2B5EF4-FFF2-40B4-BE49-F238E27FC236}">
                <a16:creationId xmlns:a16="http://schemas.microsoft.com/office/drawing/2014/main" id="{5654CD4F-11BA-6240-91D7-BB93C77DA209}"/>
              </a:ext>
            </a:extLst>
          </p:cNvPr>
          <p:cNvSpPr/>
          <p:nvPr/>
        </p:nvSpPr>
        <p:spPr>
          <a:xfrm>
            <a:off x="3911449" y="1238645"/>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69" name="Cube 68">
            <a:extLst>
              <a:ext uri="{FF2B5EF4-FFF2-40B4-BE49-F238E27FC236}">
                <a16:creationId xmlns:a16="http://schemas.microsoft.com/office/drawing/2014/main" id="{08803F2D-549B-E048-901B-B8BB4A41DBE6}"/>
              </a:ext>
            </a:extLst>
          </p:cNvPr>
          <p:cNvSpPr/>
          <p:nvPr/>
        </p:nvSpPr>
        <p:spPr>
          <a:xfrm>
            <a:off x="3798645" y="1844206"/>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70" name="Rectangle 69">
            <a:extLst>
              <a:ext uri="{FF2B5EF4-FFF2-40B4-BE49-F238E27FC236}">
                <a16:creationId xmlns:a16="http://schemas.microsoft.com/office/drawing/2014/main" id="{430BFBD9-D97E-804F-923D-FBD2A82B38C7}"/>
              </a:ext>
            </a:extLst>
          </p:cNvPr>
          <p:cNvSpPr/>
          <p:nvPr/>
        </p:nvSpPr>
        <p:spPr>
          <a:xfrm>
            <a:off x="4142900" y="2275774"/>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71" name="Cube 70">
            <a:extLst>
              <a:ext uri="{FF2B5EF4-FFF2-40B4-BE49-F238E27FC236}">
                <a16:creationId xmlns:a16="http://schemas.microsoft.com/office/drawing/2014/main" id="{271BC8CE-D2FA-0347-9CDC-E148628FA875}"/>
              </a:ext>
            </a:extLst>
          </p:cNvPr>
          <p:cNvSpPr/>
          <p:nvPr/>
        </p:nvSpPr>
        <p:spPr>
          <a:xfrm>
            <a:off x="3881044" y="2249258"/>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88" name="Group 87">
            <a:extLst>
              <a:ext uri="{FF2B5EF4-FFF2-40B4-BE49-F238E27FC236}">
                <a16:creationId xmlns:a16="http://schemas.microsoft.com/office/drawing/2014/main" id="{2A876AB7-9855-8549-9A3B-0BAD6568A743}"/>
              </a:ext>
            </a:extLst>
          </p:cNvPr>
          <p:cNvGrpSpPr/>
          <p:nvPr/>
        </p:nvGrpSpPr>
        <p:grpSpPr>
          <a:xfrm>
            <a:off x="5436584" y="3919890"/>
            <a:ext cx="1485901" cy="947627"/>
            <a:chOff x="7248778" y="5226519"/>
            <a:chExt cx="1981201" cy="1263503"/>
          </a:xfrm>
        </p:grpSpPr>
        <p:sp>
          <p:nvSpPr>
            <p:cNvPr id="74" name="Cube 73">
              <a:extLst>
                <a:ext uri="{FF2B5EF4-FFF2-40B4-BE49-F238E27FC236}">
                  <a16:creationId xmlns:a16="http://schemas.microsoft.com/office/drawing/2014/main" id="{C1708B6D-34F7-BC40-88D0-099B8A78BCF4}"/>
                </a:ext>
              </a:extLst>
            </p:cNvPr>
            <p:cNvSpPr/>
            <p:nvPr/>
          </p:nvSpPr>
          <p:spPr>
            <a:xfrm>
              <a:off x="7248778" y="5226519"/>
              <a:ext cx="1981201" cy="1263503"/>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r>
                <a:rPr lang="en-US" sz="900" kern="0" dirty="0">
                  <a:solidFill>
                    <a:srgbClr val="000000"/>
                  </a:solidFill>
                  <a:latin typeface="Arial"/>
                  <a:cs typeface="Arial"/>
                </a:rPr>
                <a:t>ACE V11.0.0.0</a:t>
              </a:r>
            </a:p>
          </p:txBody>
        </p:sp>
        <p:sp>
          <p:nvSpPr>
            <p:cNvPr id="75" name="Rectangle 74">
              <a:extLst>
                <a:ext uri="{FF2B5EF4-FFF2-40B4-BE49-F238E27FC236}">
                  <a16:creationId xmlns:a16="http://schemas.microsoft.com/office/drawing/2014/main" id="{83E19935-B6A6-7D42-BA16-0D0DD65087AD}"/>
                </a:ext>
              </a:extLst>
            </p:cNvPr>
            <p:cNvSpPr/>
            <p:nvPr/>
          </p:nvSpPr>
          <p:spPr>
            <a:xfrm>
              <a:off x="7707786"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S V1</a:t>
              </a:r>
            </a:p>
          </p:txBody>
        </p:sp>
      </p:grpSp>
      <p:sp>
        <p:nvSpPr>
          <p:cNvPr id="79" name="Cube 78">
            <a:extLst>
              <a:ext uri="{FF2B5EF4-FFF2-40B4-BE49-F238E27FC236}">
                <a16:creationId xmlns:a16="http://schemas.microsoft.com/office/drawing/2014/main" id="{32CA493A-C8CE-F14F-9688-20AF71CFC5BC}"/>
              </a:ext>
            </a:extLst>
          </p:cNvPr>
          <p:cNvSpPr/>
          <p:nvPr/>
        </p:nvSpPr>
        <p:spPr>
          <a:xfrm>
            <a:off x="5436584" y="2883406"/>
            <a:ext cx="1485901" cy="947627"/>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r>
              <a:rPr lang="en-US" sz="900" kern="0" dirty="0">
                <a:solidFill>
                  <a:srgbClr val="000000"/>
                </a:solidFill>
                <a:latin typeface="Arial"/>
                <a:cs typeface="Arial"/>
              </a:rPr>
              <a:t>ACE V11.0.0.0</a:t>
            </a:r>
          </a:p>
        </p:txBody>
      </p:sp>
      <p:sp>
        <p:nvSpPr>
          <p:cNvPr id="80" name="Rectangle 79">
            <a:extLst>
              <a:ext uri="{FF2B5EF4-FFF2-40B4-BE49-F238E27FC236}">
                <a16:creationId xmlns:a16="http://schemas.microsoft.com/office/drawing/2014/main" id="{E6AF03CD-C245-5C45-862B-443FA6D43EDA}"/>
              </a:ext>
            </a:extLst>
          </p:cNvPr>
          <p:cNvSpPr/>
          <p:nvPr/>
        </p:nvSpPr>
        <p:spPr>
          <a:xfrm>
            <a:off x="5780839" y="3314974"/>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S V1</a:t>
            </a:r>
          </a:p>
        </p:txBody>
      </p:sp>
      <p:sp>
        <p:nvSpPr>
          <p:cNvPr id="84" name="Cube 83">
            <a:extLst>
              <a:ext uri="{FF2B5EF4-FFF2-40B4-BE49-F238E27FC236}">
                <a16:creationId xmlns:a16="http://schemas.microsoft.com/office/drawing/2014/main" id="{6DAA5637-B8AC-9241-BC82-75E4B879418A}"/>
              </a:ext>
            </a:extLst>
          </p:cNvPr>
          <p:cNvSpPr/>
          <p:nvPr/>
        </p:nvSpPr>
        <p:spPr>
          <a:xfrm>
            <a:off x="5544174" y="833593"/>
            <a:ext cx="1485901" cy="947627"/>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r>
              <a:rPr lang="en-US" sz="900" kern="0" dirty="0">
                <a:solidFill>
                  <a:srgbClr val="000000"/>
                </a:solidFill>
                <a:latin typeface="Arial"/>
                <a:cs typeface="Arial"/>
              </a:rPr>
              <a:t>ACE V11.0.0.0</a:t>
            </a:r>
          </a:p>
        </p:txBody>
      </p:sp>
      <p:sp>
        <p:nvSpPr>
          <p:cNvPr id="85" name="Rectangle 84">
            <a:extLst>
              <a:ext uri="{FF2B5EF4-FFF2-40B4-BE49-F238E27FC236}">
                <a16:creationId xmlns:a16="http://schemas.microsoft.com/office/drawing/2014/main" id="{010875F2-0DB3-054F-8AF5-3FA5FDB8B8B6}"/>
              </a:ext>
            </a:extLst>
          </p:cNvPr>
          <p:cNvSpPr/>
          <p:nvPr/>
        </p:nvSpPr>
        <p:spPr>
          <a:xfrm>
            <a:off x="5888429" y="1265161"/>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S V1</a:t>
            </a:r>
          </a:p>
        </p:txBody>
      </p:sp>
      <p:grpSp>
        <p:nvGrpSpPr>
          <p:cNvPr id="89" name="Group 88">
            <a:extLst>
              <a:ext uri="{FF2B5EF4-FFF2-40B4-BE49-F238E27FC236}">
                <a16:creationId xmlns:a16="http://schemas.microsoft.com/office/drawing/2014/main" id="{D182CDE9-E37E-F94D-A290-F49E58A83C29}"/>
              </a:ext>
            </a:extLst>
          </p:cNvPr>
          <p:cNvGrpSpPr/>
          <p:nvPr/>
        </p:nvGrpSpPr>
        <p:grpSpPr>
          <a:xfrm>
            <a:off x="7124042" y="3919889"/>
            <a:ext cx="1485901" cy="947627"/>
            <a:chOff x="7248778" y="5226519"/>
            <a:chExt cx="1981201" cy="1263503"/>
          </a:xfrm>
        </p:grpSpPr>
        <p:sp>
          <p:nvSpPr>
            <p:cNvPr id="90" name="Cube 89">
              <a:extLst>
                <a:ext uri="{FF2B5EF4-FFF2-40B4-BE49-F238E27FC236}">
                  <a16:creationId xmlns:a16="http://schemas.microsoft.com/office/drawing/2014/main" id="{53765022-24B5-4644-B998-46219B63B6BF}"/>
                </a:ext>
              </a:extLst>
            </p:cNvPr>
            <p:cNvSpPr/>
            <p:nvPr/>
          </p:nvSpPr>
          <p:spPr>
            <a:xfrm>
              <a:off x="7248778" y="5226519"/>
              <a:ext cx="1981201" cy="1263503"/>
            </a:xfrm>
            <a:prstGeom prst="cube">
              <a:avLst/>
            </a:prstGeom>
            <a:ln/>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r>
                <a:rPr lang="en-US" sz="900" kern="0" dirty="0">
                  <a:solidFill>
                    <a:srgbClr val="000000"/>
                  </a:solidFill>
                  <a:latin typeface="Arial"/>
                  <a:cs typeface="Arial"/>
                </a:rPr>
                <a:t>ACE V11.0.0.3</a:t>
              </a:r>
            </a:p>
          </p:txBody>
        </p:sp>
        <p:sp>
          <p:nvSpPr>
            <p:cNvPr id="91" name="Rectangle 90">
              <a:extLst>
                <a:ext uri="{FF2B5EF4-FFF2-40B4-BE49-F238E27FC236}">
                  <a16:creationId xmlns:a16="http://schemas.microsoft.com/office/drawing/2014/main" id="{81BDA2AF-165E-AD42-A6F6-F4B3FA50F3D7}"/>
                </a:ext>
              </a:extLst>
            </p:cNvPr>
            <p:cNvSpPr/>
            <p:nvPr/>
          </p:nvSpPr>
          <p:spPr>
            <a:xfrm>
              <a:off x="7707786"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T V2</a:t>
              </a:r>
            </a:p>
          </p:txBody>
        </p:sp>
        <p:sp>
          <p:nvSpPr>
            <p:cNvPr id="92" name="Cube 91">
              <a:extLst>
                <a:ext uri="{FF2B5EF4-FFF2-40B4-BE49-F238E27FC236}">
                  <a16:creationId xmlns:a16="http://schemas.microsoft.com/office/drawing/2014/main" id="{0B4498C8-CE5C-3E45-A6EF-94652B94D6E0}"/>
                </a:ext>
              </a:extLst>
            </p:cNvPr>
            <p:cNvSpPr/>
            <p:nvPr/>
          </p:nvSpPr>
          <p:spPr>
            <a:xfrm>
              <a:off x="7358645"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grpSp>
        <p:nvGrpSpPr>
          <p:cNvPr id="94" name="Group 93">
            <a:extLst>
              <a:ext uri="{FF2B5EF4-FFF2-40B4-BE49-F238E27FC236}">
                <a16:creationId xmlns:a16="http://schemas.microsoft.com/office/drawing/2014/main" id="{9AEAD370-EAC5-8841-B892-5C59B57ADCFE}"/>
              </a:ext>
            </a:extLst>
          </p:cNvPr>
          <p:cNvGrpSpPr/>
          <p:nvPr/>
        </p:nvGrpSpPr>
        <p:grpSpPr>
          <a:xfrm>
            <a:off x="7124042" y="833593"/>
            <a:ext cx="1485901" cy="947627"/>
            <a:chOff x="7248778" y="5226519"/>
            <a:chExt cx="1981201" cy="1263503"/>
          </a:xfrm>
        </p:grpSpPr>
        <p:sp>
          <p:nvSpPr>
            <p:cNvPr id="95" name="Cube 94">
              <a:extLst>
                <a:ext uri="{FF2B5EF4-FFF2-40B4-BE49-F238E27FC236}">
                  <a16:creationId xmlns:a16="http://schemas.microsoft.com/office/drawing/2014/main" id="{1CD65EA8-9A58-C049-AA63-69718B568513}"/>
                </a:ext>
              </a:extLst>
            </p:cNvPr>
            <p:cNvSpPr/>
            <p:nvPr/>
          </p:nvSpPr>
          <p:spPr>
            <a:xfrm>
              <a:off x="7248778" y="5226519"/>
              <a:ext cx="1981201" cy="1263503"/>
            </a:xfrm>
            <a:prstGeom prst="cube">
              <a:avLst/>
            </a:prstGeom>
            <a:ln/>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r>
                <a:rPr lang="en-US" sz="900" kern="0" dirty="0">
                  <a:solidFill>
                    <a:srgbClr val="000000"/>
                  </a:solidFill>
                  <a:latin typeface="Arial"/>
                  <a:cs typeface="Arial"/>
                </a:rPr>
                <a:t>ACE V11.0.0.3</a:t>
              </a:r>
            </a:p>
          </p:txBody>
        </p:sp>
        <p:sp>
          <p:nvSpPr>
            <p:cNvPr id="96" name="Rectangle 95">
              <a:extLst>
                <a:ext uri="{FF2B5EF4-FFF2-40B4-BE49-F238E27FC236}">
                  <a16:creationId xmlns:a16="http://schemas.microsoft.com/office/drawing/2014/main" id="{DDA58C7E-C908-6D4C-BF67-317D38CDAE47}"/>
                </a:ext>
              </a:extLst>
            </p:cNvPr>
            <p:cNvSpPr/>
            <p:nvPr/>
          </p:nvSpPr>
          <p:spPr>
            <a:xfrm>
              <a:off x="7707786"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T V2</a:t>
              </a:r>
            </a:p>
          </p:txBody>
        </p:sp>
        <p:sp>
          <p:nvSpPr>
            <p:cNvPr id="97" name="Cube 96">
              <a:extLst>
                <a:ext uri="{FF2B5EF4-FFF2-40B4-BE49-F238E27FC236}">
                  <a16:creationId xmlns:a16="http://schemas.microsoft.com/office/drawing/2014/main" id="{5480A344-3379-8D4B-A797-D6DB11416717}"/>
                </a:ext>
              </a:extLst>
            </p:cNvPr>
            <p:cNvSpPr/>
            <p:nvPr/>
          </p:nvSpPr>
          <p:spPr>
            <a:xfrm>
              <a:off x="7358645"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99" name="Up Arrow 98">
            <a:extLst>
              <a:ext uri="{FF2B5EF4-FFF2-40B4-BE49-F238E27FC236}">
                <a16:creationId xmlns:a16="http://schemas.microsoft.com/office/drawing/2014/main" id="{4B633673-DE6B-F447-9A56-898CB0CC9B5D}"/>
              </a:ext>
            </a:extLst>
          </p:cNvPr>
          <p:cNvSpPr/>
          <p:nvPr/>
        </p:nvSpPr>
        <p:spPr>
          <a:xfrm>
            <a:off x="4434005" y="1701268"/>
            <a:ext cx="249569" cy="303818"/>
          </a:xfrm>
          <a:prstGeom prst="upArrow">
            <a:avLst/>
          </a:prstGeom>
          <a:solidFill>
            <a:schemeClr val="bg1">
              <a:lumMod val="25000"/>
              <a:lumOff val="75000"/>
            </a:schemeClr>
          </a:solidFill>
          <a:ln>
            <a:solidFill>
              <a:srgbClr val="0070C0"/>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0" name="Up Arrow 99">
            <a:extLst>
              <a:ext uri="{FF2B5EF4-FFF2-40B4-BE49-F238E27FC236}">
                <a16:creationId xmlns:a16="http://schemas.microsoft.com/office/drawing/2014/main" id="{2BC05979-ECDC-5844-8EAA-EF09BF6F71DE}"/>
              </a:ext>
            </a:extLst>
          </p:cNvPr>
          <p:cNvSpPr/>
          <p:nvPr/>
        </p:nvSpPr>
        <p:spPr>
          <a:xfrm>
            <a:off x="4447215" y="2699502"/>
            <a:ext cx="249569" cy="303818"/>
          </a:xfrm>
          <a:prstGeom prst="upArrow">
            <a:avLst/>
          </a:prstGeom>
          <a:solidFill>
            <a:schemeClr val="bg1">
              <a:lumMod val="25000"/>
              <a:lumOff val="75000"/>
            </a:schemeClr>
          </a:solidFill>
          <a:ln>
            <a:solidFill>
              <a:srgbClr val="0070C0"/>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1" name="Up Arrow 100">
            <a:extLst>
              <a:ext uri="{FF2B5EF4-FFF2-40B4-BE49-F238E27FC236}">
                <a16:creationId xmlns:a16="http://schemas.microsoft.com/office/drawing/2014/main" id="{06FF2ED1-DF74-1240-AF6F-999AA69E1DA5}"/>
              </a:ext>
            </a:extLst>
          </p:cNvPr>
          <p:cNvSpPr/>
          <p:nvPr/>
        </p:nvSpPr>
        <p:spPr>
          <a:xfrm>
            <a:off x="4466329" y="3778642"/>
            <a:ext cx="249569" cy="303818"/>
          </a:xfrm>
          <a:prstGeom prst="upArrow">
            <a:avLst/>
          </a:prstGeom>
          <a:solidFill>
            <a:schemeClr val="bg1">
              <a:lumMod val="25000"/>
              <a:lumOff val="75000"/>
            </a:schemeClr>
          </a:solidFill>
          <a:ln>
            <a:solidFill>
              <a:srgbClr val="0070C0"/>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2" name="Up Arrow 101">
            <a:extLst>
              <a:ext uri="{FF2B5EF4-FFF2-40B4-BE49-F238E27FC236}">
                <a16:creationId xmlns:a16="http://schemas.microsoft.com/office/drawing/2014/main" id="{B4A67D29-F0D5-194E-BAA1-E46AA3528BAD}"/>
              </a:ext>
            </a:extLst>
          </p:cNvPr>
          <p:cNvSpPr/>
          <p:nvPr/>
        </p:nvSpPr>
        <p:spPr>
          <a:xfrm>
            <a:off x="6118073" y="1686631"/>
            <a:ext cx="249569" cy="1277681"/>
          </a:xfrm>
          <a:prstGeom prst="upArrow">
            <a:avLst/>
          </a:prstGeom>
          <a:solidFill>
            <a:schemeClr val="bg2">
              <a:lumMod val="65000"/>
            </a:schemeClr>
          </a:solidFill>
          <a:ln>
            <a:solidFill>
              <a:schemeClr val="tx2">
                <a:lumMod val="25000"/>
              </a:schemeClr>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4" name="Up Arrow 103">
            <a:extLst>
              <a:ext uri="{FF2B5EF4-FFF2-40B4-BE49-F238E27FC236}">
                <a16:creationId xmlns:a16="http://schemas.microsoft.com/office/drawing/2014/main" id="{AD2E4BB6-95DD-4A45-864B-BAB393DC48BF}"/>
              </a:ext>
            </a:extLst>
          </p:cNvPr>
          <p:cNvSpPr/>
          <p:nvPr/>
        </p:nvSpPr>
        <p:spPr>
          <a:xfrm>
            <a:off x="6150397" y="3764005"/>
            <a:ext cx="249569" cy="303818"/>
          </a:xfrm>
          <a:prstGeom prst="upArrow">
            <a:avLst/>
          </a:prstGeom>
          <a:solidFill>
            <a:schemeClr val="bg2">
              <a:lumMod val="65000"/>
            </a:schemeClr>
          </a:solidFill>
          <a:ln>
            <a:solidFill>
              <a:schemeClr val="tx2">
                <a:lumMod val="25000"/>
              </a:schemeClr>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5" name="Up Arrow 104">
            <a:extLst>
              <a:ext uri="{FF2B5EF4-FFF2-40B4-BE49-F238E27FC236}">
                <a16:creationId xmlns:a16="http://schemas.microsoft.com/office/drawing/2014/main" id="{CBD8B710-1FA0-7540-AD2F-CD6E4ED7ED9D}"/>
              </a:ext>
            </a:extLst>
          </p:cNvPr>
          <p:cNvSpPr/>
          <p:nvPr/>
        </p:nvSpPr>
        <p:spPr>
          <a:xfrm>
            <a:off x="7699361" y="1686631"/>
            <a:ext cx="249569" cy="2381192"/>
          </a:xfrm>
          <a:prstGeom prst="upArrow">
            <a:avLst/>
          </a:prstGeom>
          <a:solidFill>
            <a:schemeClr val="accent6">
              <a:lumMod val="60000"/>
              <a:lumOff val="40000"/>
            </a:schemeClr>
          </a:solidFill>
          <a:ln>
            <a:solidFill>
              <a:schemeClr val="accent6">
                <a:lumMod val="75000"/>
              </a:schemeClr>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Tree>
    <p:extLst>
      <p:ext uri="{BB962C8B-B14F-4D97-AF65-F5344CB8AC3E}">
        <p14:creationId xmlns:p14="http://schemas.microsoft.com/office/powerpoint/2010/main" val="340595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dissolve">
                                      <p:cBhvr>
                                        <p:cTn id="10" dur="500"/>
                                        <p:tgtEl>
                                          <p:spTgt spid="7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dissolve">
                                      <p:cBhvr>
                                        <p:cTn id="13" dur="500"/>
                                        <p:tgtEl>
                                          <p:spTgt spid="80"/>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dissolve">
                                      <p:cBhvr>
                                        <p:cTn id="16" dur="500"/>
                                        <p:tgtEl>
                                          <p:spTgt spid="8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dissolve">
                                      <p:cBhvr>
                                        <p:cTn id="19" dur="500"/>
                                        <p:tgtEl>
                                          <p:spTgt spid="8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02"/>
                                        </p:tgtEl>
                                        <p:attrNameLst>
                                          <p:attrName>style.visibility</p:attrName>
                                        </p:attrNameLst>
                                      </p:cBhvr>
                                      <p:to>
                                        <p:strVal val="visible"/>
                                      </p:to>
                                    </p:set>
                                    <p:animEffect transition="in" filter="dissolve">
                                      <p:cBhvr>
                                        <p:cTn id="22" dur="500"/>
                                        <p:tgtEl>
                                          <p:spTgt spid="10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animEffect transition="in" filter="dissolve">
                                      <p:cBhvr>
                                        <p:cTn id="25" dur="500"/>
                                        <p:tgtEl>
                                          <p:spTgt spid="10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dissolve">
                                      <p:cBhvr>
                                        <p:cTn id="30" dur="500"/>
                                        <p:tgtEl>
                                          <p:spTgt spid="89"/>
                                        </p:tgtEl>
                                      </p:cBhvr>
                                    </p:animEffect>
                                  </p:childTnLst>
                                </p:cTn>
                              </p:par>
                              <p:par>
                                <p:cTn id="31" presetID="9"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dissolve">
                                      <p:cBhvr>
                                        <p:cTn id="33" dur="500"/>
                                        <p:tgtEl>
                                          <p:spTgt spid="94"/>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5"/>
                                        </p:tgtEl>
                                        <p:attrNameLst>
                                          <p:attrName>style.visibility</p:attrName>
                                        </p:attrNameLst>
                                      </p:cBhvr>
                                      <p:to>
                                        <p:strVal val="visible"/>
                                      </p:to>
                                    </p:set>
                                    <p:animEffect transition="in" filter="dissolve">
                                      <p:cBhvr>
                                        <p:cTn id="3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4" grpId="0" animBg="1"/>
      <p:bldP spid="85" grpId="0" animBg="1"/>
      <p:bldP spid="102" grpId="0" animBg="1"/>
      <p:bldP spid="104" grpId="0" animBg="1"/>
      <p:bldP spid="10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Cube 75">
            <a:extLst>
              <a:ext uri="{FF2B5EF4-FFF2-40B4-BE49-F238E27FC236}">
                <a16:creationId xmlns:a16="http://schemas.microsoft.com/office/drawing/2014/main" id="{1CD7ACAC-0437-D84B-9442-A298CF96CA3F}"/>
              </a:ext>
            </a:extLst>
          </p:cNvPr>
          <p:cNvSpPr/>
          <p:nvPr/>
        </p:nvSpPr>
        <p:spPr>
          <a:xfrm>
            <a:off x="54086" y="1850751"/>
            <a:ext cx="2714492" cy="94944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81" name="Cube 80">
            <a:extLst>
              <a:ext uri="{FF2B5EF4-FFF2-40B4-BE49-F238E27FC236}">
                <a16:creationId xmlns:a16="http://schemas.microsoft.com/office/drawing/2014/main" id="{8F2FBB22-4E21-A146-A3C5-45C1C8EA8523}"/>
              </a:ext>
            </a:extLst>
          </p:cNvPr>
          <p:cNvSpPr/>
          <p:nvPr/>
        </p:nvSpPr>
        <p:spPr>
          <a:xfrm>
            <a:off x="40358" y="2886442"/>
            <a:ext cx="2714492" cy="94944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86" name="Cube 85">
            <a:extLst>
              <a:ext uri="{FF2B5EF4-FFF2-40B4-BE49-F238E27FC236}">
                <a16:creationId xmlns:a16="http://schemas.microsoft.com/office/drawing/2014/main" id="{C176D96C-B52B-7142-BE19-ECA3FEF4425C}"/>
              </a:ext>
            </a:extLst>
          </p:cNvPr>
          <p:cNvSpPr/>
          <p:nvPr/>
        </p:nvSpPr>
        <p:spPr>
          <a:xfrm>
            <a:off x="57445" y="3924985"/>
            <a:ext cx="2714492" cy="94944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5" name="TextBox 4"/>
          <p:cNvSpPr txBox="1"/>
          <p:nvPr/>
        </p:nvSpPr>
        <p:spPr>
          <a:xfrm>
            <a:off x="231344" y="257272"/>
            <a:ext cx="7613793"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No more “Environment Drift?”</a:t>
            </a:r>
          </a:p>
        </p:txBody>
      </p:sp>
      <p:grpSp>
        <p:nvGrpSpPr>
          <p:cNvPr id="2" name="Group 1">
            <a:extLst>
              <a:ext uri="{FF2B5EF4-FFF2-40B4-BE49-F238E27FC236}">
                <a16:creationId xmlns:a16="http://schemas.microsoft.com/office/drawing/2014/main" id="{C70FCF6D-20EE-D94F-9F23-D5CB028CCBBE}"/>
              </a:ext>
            </a:extLst>
          </p:cNvPr>
          <p:cNvGrpSpPr/>
          <p:nvPr/>
        </p:nvGrpSpPr>
        <p:grpSpPr>
          <a:xfrm>
            <a:off x="93517" y="827391"/>
            <a:ext cx="2714492" cy="949440"/>
            <a:chOff x="1316183" y="1516808"/>
            <a:chExt cx="3619322" cy="1265920"/>
          </a:xfrm>
        </p:grpSpPr>
        <p:sp>
          <p:nvSpPr>
            <p:cNvPr id="13" name="Cube 12">
              <a:extLst>
                <a:ext uri="{FF2B5EF4-FFF2-40B4-BE49-F238E27FC236}">
                  <a16:creationId xmlns:a16="http://schemas.microsoft.com/office/drawing/2014/main" id="{92861DAD-0BD8-CC4F-8671-AC9F8B657B74}"/>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14" name="Rectangle 13">
              <a:extLst>
                <a:ext uri="{FF2B5EF4-FFF2-40B4-BE49-F238E27FC236}">
                  <a16:creationId xmlns:a16="http://schemas.microsoft.com/office/drawing/2014/main" id="{B2BFBF75-F12D-A440-94BA-5AE8F6355A6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15" name="Rectangle 14">
              <a:extLst>
                <a:ext uri="{FF2B5EF4-FFF2-40B4-BE49-F238E27FC236}">
                  <a16:creationId xmlns:a16="http://schemas.microsoft.com/office/drawing/2014/main" id="{64605ADF-205A-AB4D-A519-493FC3035894}"/>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16" name="Rectangle 15">
              <a:extLst>
                <a:ext uri="{FF2B5EF4-FFF2-40B4-BE49-F238E27FC236}">
                  <a16:creationId xmlns:a16="http://schemas.microsoft.com/office/drawing/2014/main" id="{88A22F12-F99C-2F41-B5F4-692DC9BC762B}"/>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17" name="Rectangle 16">
              <a:extLst>
                <a:ext uri="{FF2B5EF4-FFF2-40B4-BE49-F238E27FC236}">
                  <a16:creationId xmlns:a16="http://schemas.microsoft.com/office/drawing/2014/main" id="{0004504C-3029-3D48-BA7E-495D72AC4964}"/>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19" name="Cube 18">
              <a:extLst>
                <a:ext uri="{FF2B5EF4-FFF2-40B4-BE49-F238E27FC236}">
                  <a16:creationId xmlns:a16="http://schemas.microsoft.com/office/drawing/2014/main" id="{F2DA7938-6F2C-3049-BDD5-F4EDBDF1B53F}"/>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sp>
        <p:nvSpPr>
          <p:cNvPr id="21" name="Cube 20">
            <a:extLst>
              <a:ext uri="{FF2B5EF4-FFF2-40B4-BE49-F238E27FC236}">
                <a16:creationId xmlns:a16="http://schemas.microsoft.com/office/drawing/2014/main" id="{27CF862E-C2FA-FD40-BC9F-C28B6F18B8FE}"/>
              </a:ext>
            </a:extLst>
          </p:cNvPr>
          <p:cNvSpPr/>
          <p:nvPr/>
        </p:nvSpPr>
        <p:spPr>
          <a:xfrm>
            <a:off x="52613" y="1846782"/>
            <a:ext cx="2714492" cy="949440"/>
          </a:xfrm>
          <a:prstGeom prst="cube">
            <a:avLst/>
          </a:prstGeom>
          <a:ln/>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r>
              <a:rPr lang="en-US" sz="900" kern="0">
                <a:solidFill>
                  <a:srgbClr val="000000"/>
                </a:solidFill>
                <a:latin typeface="Arial"/>
                <a:cs typeface="Arial"/>
              </a:rPr>
              <a:t>ESB: ACE V11.0.0.3</a:t>
            </a:r>
            <a:endParaRPr lang="en-US" sz="900" kern="0" dirty="0">
              <a:solidFill>
                <a:srgbClr val="000000"/>
              </a:solidFill>
              <a:latin typeface="Arial"/>
              <a:cs typeface="Arial"/>
            </a:endParaRPr>
          </a:p>
        </p:txBody>
      </p:sp>
      <p:sp>
        <p:nvSpPr>
          <p:cNvPr id="22" name="Rectangle 21">
            <a:extLst>
              <a:ext uri="{FF2B5EF4-FFF2-40B4-BE49-F238E27FC236}">
                <a16:creationId xmlns:a16="http://schemas.microsoft.com/office/drawing/2014/main" id="{4511099B-8E90-4340-9441-8FFB169A72F5}"/>
              </a:ext>
            </a:extLst>
          </p:cNvPr>
          <p:cNvSpPr/>
          <p:nvPr/>
        </p:nvSpPr>
        <p:spPr>
          <a:xfrm>
            <a:off x="544385" y="2256340"/>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a:solidFill>
                  <a:srgbClr val="000000"/>
                </a:solidFill>
                <a:latin typeface="Calibri" panose="020F0502020204030204"/>
                <a:cs typeface="Arial"/>
              </a:rPr>
              <a:t>Flow A V1</a:t>
            </a:r>
            <a:endParaRPr lang="en-US" sz="900" kern="0" dirty="0">
              <a:solidFill>
                <a:srgbClr val="000000"/>
              </a:solidFill>
              <a:latin typeface="Calibri" panose="020F0502020204030204"/>
              <a:cs typeface="Arial"/>
            </a:endParaRPr>
          </a:p>
        </p:txBody>
      </p:sp>
      <p:sp>
        <p:nvSpPr>
          <p:cNvPr id="23" name="Rectangle 22">
            <a:extLst>
              <a:ext uri="{FF2B5EF4-FFF2-40B4-BE49-F238E27FC236}">
                <a16:creationId xmlns:a16="http://schemas.microsoft.com/office/drawing/2014/main" id="{B6EDABE8-233A-CB4A-99A8-B17E54376A46}"/>
              </a:ext>
            </a:extLst>
          </p:cNvPr>
          <p:cNvSpPr/>
          <p:nvPr/>
        </p:nvSpPr>
        <p:spPr>
          <a:xfrm>
            <a:off x="921468" y="2256340"/>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a:solidFill>
                  <a:srgbClr val="000000"/>
                </a:solidFill>
                <a:latin typeface="Calibri" panose="020F0502020204030204"/>
                <a:cs typeface="Arial"/>
              </a:rPr>
              <a:t>Flow B V1</a:t>
            </a:r>
            <a:endParaRPr lang="en-US" sz="900" kern="0" dirty="0">
              <a:solidFill>
                <a:srgbClr val="000000"/>
              </a:solidFill>
              <a:latin typeface="Calibri" panose="020F0502020204030204"/>
              <a:cs typeface="Arial"/>
            </a:endParaRPr>
          </a:p>
        </p:txBody>
      </p:sp>
      <p:sp>
        <p:nvSpPr>
          <p:cNvPr id="24" name="Rectangle 23">
            <a:extLst>
              <a:ext uri="{FF2B5EF4-FFF2-40B4-BE49-F238E27FC236}">
                <a16:creationId xmlns:a16="http://schemas.microsoft.com/office/drawing/2014/main" id="{4FE85D86-EF28-6240-8EF1-C08FF44EEBAF}"/>
              </a:ext>
            </a:extLst>
          </p:cNvPr>
          <p:cNvSpPr/>
          <p:nvPr/>
        </p:nvSpPr>
        <p:spPr>
          <a:xfrm>
            <a:off x="1284138" y="2253386"/>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a:solidFill>
                  <a:srgbClr val="000000"/>
                </a:solidFill>
                <a:latin typeface="Calibri" panose="020F0502020204030204"/>
                <a:cs typeface="Arial"/>
              </a:rPr>
              <a:t>Flow C V1</a:t>
            </a:r>
            <a:endParaRPr lang="en-US" sz="900" kern="0" dirty="0">
              <a:solidFill>
                <a:srgbClr val="000000"/>
              </a:solidFill>
              <a:latin typeface="Calibri" panose="020F0502020204030204"/>
              <a:cs typeface="Arial"/>
            </a:endParaRPr>
          </a:p>
        </p:txBody>
      </p:sp>
      <p:sp>
        <p:nvSpPr>
          <p:cNvPr id="25" name="Rectangle 24">
            <a:extLst>
              <a:ext uri="{FF2B5EF4-FFF2-40B4-BE49-F238E27FC236}">
                <a16:creationId xmlns:a16="http://schemas.microsoft.com/office/drawing/2014/main" id="{441B8FA2-D432-B84E-B325-AD10A7CDCC15}"/>
              </a:ext>
            </a:extLst>
          </p:cNvPr>
          <p:cNvSpPr/>
          <p:nvPr/>
        </p:nvSpPr>
        <p:spPr>
          <a:xfrm>
            <a:off x="1656828" y="2256341"/>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a:solidFill>
                  <a:srgbClr val="000000"/>
                </a:solidFill>
                <a:latin typeface="Calibri" panose="020F0502020204030204"/>
                <a:cs typeface="Arial"/>
              </a:rPr>
              <a:t>Flow D V1</a:t>
            </a:r>
            <a:endParaRPr lang="en-US" sz="900" kern="0" dirty="0">
              <a:solidFill>
                <a:srgbClr val="000000"/>
              </a:solidFill>
              <a:latin typeface="Calibri" panose="020F0502020204030204"/>
              <a:cs typeface="Arial"/>
            </a:endParaRPr>
          </a:p>
        </p:txBody>
      </p:sp>
      <p:sp>
        <p:nvSpPr>
          <p:cNvPr id="27" name="Cube 26">
            <a:extLst>
              <a:ext uri="{FF2B5EF4-FFF2-40B4-BE49-F238E27FC236}">
                <a16:creationId xmlns:a16="http://schemas.microsoft.com/office/drawing/2014/main" id="{1265695C-FF64-A74D-9B15-647B6B0FE28D}"/>
              </a:ext>
            </a:extLst>
          </p:cNvPr>
          <p:cNvSpPr/>
          <p:nvPr/>
        </p:nvSpPr>
        <p:spPr>
          <a:xfrm>
            <a:off x="240943" y="2200804"/>
            <a:ext cx="254309" cy="492774"/>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a:solidFill>
                  <a:srgbClr val="FFFFFF"/>
                </a:solidFill>
                <a:latin typeface="Calibri" panose="020F0502020204030204"/>
              </a:rPr>
              <a:t>MQ</a:t>
            </a:r>
            <a:endParaRPr lang="en-US" sz="1500" kern="0" dirty="0">
              <a:solidFill>
                <a:srgbClr val="FFFFFF"/>
              </a:solidFill>
              <a:latin typeface="Calibri" panose="020F0502020204030204"/>
            </a:endParaRPr>
          </a:p>
        </p:txBody>
      </p:sp>
      <p:sp>
        <p:nvSpPr>
          <p:cNvPr id="29" name="Cube 28">
            <a:extLst>
              <a:ext uri="{FF2B5EF4-FFF2-40B4-BE49-F238E27FC236}">
                <a16:creationId xmlns:a16="http://schemas.microsoft.com/office/drawing/2014/main" id="{96D235A7-1985-6849-A37C-257E89ACE2AA}"/>
              </a:ext>
            </a:extLst>
          </p:cNvPr>
          <p:cNvSpPr/>
          <p:nvPr/>
        </p:nvSpPr>
        <p:spPr>
          <a:xfrm>
            <a:off x="52613" y="2881593"/>
            <a:ext cx="2714492" cy="949440"/>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r>
              <a:rPr lang="en-US" sz="1200" kern="0" dirty="0">
                <a:solidFill>
                  <a:srgbClr val="FFFFFF"/>
                </a:solidFill>
                <a:latin typeface="Calibri" panose="020F0502020204030204"/>
              </a:rPr>
              <a:t>ESB: </a:t>
            </a:r>
            <a:r>
              <a:rPr lang="en-US" sz="1200" kern="0">
                <a:solidFill>
                  <a:srgbClr val="FFFFFF"/>
                </a:solidFill>
                <a:latin typeface="Calibri" panose="020F0502020204030204"/>
              </a:rPr>
              <a:t>ACE V11.0.0.4</a:t>
            </a:r>
            <a:endParaRPr lang="en-US" sz="1200" kern="0" dirty="0">
              <a:solidFill>
                <a:srgbClr val="FFFFFF"/>
              </a:solidFill>
              <a:latin typeface="Calibri" panose="020F0502020204030204"/>
            </a:endParaRPr>
          </a:p>
        </p:txBody>
      </p:sp>
      <p:sp>
        <p:nvSpPr>
          <p:cNvPr id="30" name="Rectangle 29">
            <a:extLst>
              <a:ext uri="{FF2B5EF4-FFF2-40B4-BE49-F238E27FC236}">
                <a16:creationId xmlns:a16="http://schemas.microsoft.com/office/drawing/2014/main" id="{1CEEDAF7-844D-0245-9B25-0ADC5EBE3C8F}"/>
              </a:ext>
            </a:extLst>
          </p:cNvPr>
          <p:cNvSpPr/>
          <p:nvPr/>
        </p:nvSpPr>
        <p:spPr>
          <a:xfrm>
            <a:off x="544385" y="3291151"/>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1" name="Rectangle 30">
            <a:extLst>
              <a:ext uri="{FF2B5EF4-FFF2-40B4-BE49-F238E27FC236}">
                <a16:creationId xmlns:a16="http://schemas.microsoft.com/office/drawing/2014/main" id="{265DECBF-3088-9544-8760-5E6FE1A64BAE}"/>
              </a:ext>
            </a:extLst>
          </p:cNvPr>
          <p:cNvSpPr/>
          <p:nvPr/>
        </p:nvSpPr>
        <p:spPr>
          <a:xfrm>
            <a:off x="921468" y="3291151"/>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32" name="Rectangle 31">
            <a:extLst>
              <a:ext uri="{FF2B5EF4-FFF2-40B4-BE49-F238E27FC236}">
                <a16:creationId xmlns:a16="http://schemas.microsoft.com/office/drawing/2014/main" id="{A82B7753-CE23-AA43-A865-118CC85E6BE7}"/>
              </a:ext>
            </a:extLst>
          </p:cNvPr>
          <p:cNvSpPr/>
          <p:nvPr/>
        </p:nvSpPr>
        <p:spPr>
          <a:xfrm>
            <a:off x="1284138" y="3288197"/>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33" name="Rectangle 32">
            <a:extLst>
              <a:ext uri="{FF2B5EF4-FFF2-40B4-BE49-F238E27FC236}">
                <a16:creationId xmlns:a16="http://schemas.microsoft.com/office/drawing/2014/main" id="{193CBCCE-592B-AB4C-A72C-06A369C31A13}"/>
              </a:ext>
            </a:extLst>
          </p:cNvPr>
          <p:cNvSpPr/>
          <p:nvPr/>
        </p:nvSpPr>
        <p:spPr>
          <a:xfrm>
            <a:off x="1656828" y="3291152"/>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35" name="Cube 34">
            <a:extLst>
              <a:ext uri="{FF2B5EF4-FFF2-40B4-BE49-F238E27FC236}">
                <a16:creationId xmlns:a16="http://schemas.microsoft.com/office/drawing/2014/main" id="{49971AE6-F5ED-7042-AAE6-754710155CDD}"/>
              </a:ext>
            </a:extLst>
          </p:cNvPr>
          <p:cNvSpPr/>
          <p:nvPr/>
        </p:nvSpPr>
        <p:spPr>
          <a:xfrm>
            <a:off x="240943" y="3235615"/>
            <a:ext cx="254309" cy="492774"/>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sp>
        <p:nvSpPr>
          <p:cNvPr id="37" name="Cube 36">
            <a:extLst>
              <a:ext uri="{FF2B5EF4-FFF2-40B4-BE49-F238E27FC236}">
                <a16:creationId xmlns:a16="http://schemas.microsoft.com/office/drawing/2014/main" id="{F3FF8F18-01EF-3A45-86A0-24705B8E99DA}"/>
              </a:ext>
            </a:extLst>
          </p:cNvPr>
          <p:cNvSpPr/>
          <p:nvPr/>
        </p:nvSpPr>
        <p:spPr>
          <a:xfrm>
            <a:off x="52613" y="3929834"/>
            <a:ext cx="2714492" cy="949440"/>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r>
              <a:rPr lang="en-US" sz="1200" kern="0" dirty="0">
                <a:solidFill>
                  <a:srgbClr val="FFFFFF"/>
                </a:solidFill>
                <a:latin typeface="Calibri" panose="020F0502020204030204"/>
              </a:rPr>
              <a:t>ESB: </a:t>
            </a:r>
            <a:r>
              <a:rPr lang="en-US" sz="1200" kern="0">
                <a:solidFill>
                  <a:srgbClr val="FFFFFF"/>
                </a:solidFill>
                <a:latin typeface="Calibri" panose="020F0502020204030204"/>
              </a:rPr>
              <a:t>ACE V11.0.0.4</a:t>
            </a:r>
            <a:endParaRPr lang="en-US" sz="1200" kern="0" dirty="0">
              <a:solidFill>
                <a:srgbClr val="FFFFFF"/>
              </a:solidFill>
              <a:latin typeface="Calibri" panose="020F0502020204030204"/>
            </a:endParaRPr>
          </a:p>
        </p:txBody>
      </p:sp>
      <p:sp>
        <p:nvSpPr>
          <p:cNvPr id="38" name="Rectangle 37">
            <a:extLst>
              <a:ext uri="{FF2B5EF4-FFF2-40B4-BE49-F238E27FC236}">
                <a16:creationId xmlns:a16="http://schemas.microsoft.com/office/drawing/2014/main" id="{C20DBF60-ABEA-1B46-883F-AE1053CCCB48}"/>
              </a:ext>
            </a:extLst>
          </p:cNvPr>
          <p:cNvSpPr/>
          <p:nvPr/>
        </p:nvSpPr>
        <p:spPr>
          <a:xfrm>
            <a:off x="544385" y="4339391"/>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9" name="Rectangle 38">
            <a:extLst>
              <a:ext uri="{FF2B5EF4-FFF2-40B4-BE49-F238E27FC236}">
                <a16:creationId xmlns:a16="http://schemas.microsoft.com/office/drawing/2014/main" id="{6A70DDDB-8E9E-9D4A-8F0C-7856A1DC2830}"/>
              </a:ext>
            </a:extLst>
          </p:cNvPr>
          <p:cNvSpPr/>
          <p:nvPr/>
        </p:nvSpPr>
        <p:spPr>
          <a:xfrm>
            <a:off x="921468" y="4339392"/>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40" name="Rectangle 39">
            <a:extLst>
              <a:ext uri="{FF2B5EF4-FFF2-40B4-BE49-F238E27FC236}">
                <a16:creationId xmlns:a16="http://schemas.microsoft.com/office/drawing/2014/main" id="{6F44DEDA-9424-DF4C-9C1F-C8C652748389}"/>
              </a:ext>
            </a:extLst>
          </p:cNvPr>
          <p:cNvSpPr/>
          <p:nvPr/>
        </p:nvSpPr>
        <p:spPr>
          <a:xfrm>
            <a:off x="1284138" y="4336438"/>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41" name="Rectangle 40">
            <a:extLst>
              <a:ext uri="{FF2B5EF4-FFF2-40B4-BE49-F238E27FC236}">
                <a16:creationId xmlns:a16="http://schemas.microsoft.com/office/drawing/2014/main" id="{DF4BC68E-1F52-FA4A-BFE3-8316EFD3BAB3}"/>
              </a:ext>
            </a:extLst>
          </p:cNvPr>
          <p:cNvSpPr/>
          <p:nvPr/>
        </p:nvSpPr>
        <p:spPr>
          <a:xfrm>
            <a:off x="1656828" y="4339393"/>
            <a:ext cx="327950" cy="440192"/>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43" name="Cube 42">
            <a:extLst>
              <a:ext uri="{FF2B5EF4-FFF2-40B4-BE49-F238E27FC236}">
                <a16:creationId xmlns:a16="http://schemas.microsoft.com/office/drawing/2014/main" id="{AC566552-4E46-7645-A953-6AE88840DC21}"/>
              </a:ext>
            </a:extLst>
          </p:cNvPr>
          <p:cNvSpPr/>
          <p:nvPr/>
        </p:nvSpPr>
        <p:spPr>
          <a:xfrm>
            <a:off x="240943" y="4283855"/>
            <a:ext cx="254309" cy="492774"/>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sp>
        <p:nvSpPr>
          <p:cNvPr id="44" name="TextBox 43">
            <a:extLst>
              <a:ext uri="{FF2B5EF4-FFF2-40B4-BE49-F238E27FC236}">
                <a16:creationId xmlns:a16="http://schemas.microsoft.com/office/drawing/2014/main" id="{D87A62DE-7DDC-9B4C-871F-68A96B33393C}"/>
              </a:ext>
            </a:extLst>
          </p:cNvPr>
          <p:cNvSpPr txBox="1"/>
          <p:nvPr/>
        </p:nvSpPr>
        <p:spPr>
          <a:xfrm>
            <a:off x="2847310" y="1083591"/>
            <a:ext cx="901816" cy="323165"/>
          </a:xfrm>
          <a:prstGeom prst="rect">
            <a:avLst/>
          </a:prstGeom>
          <a:noFill/>
        </p:spPr>
        <p:txBody>
          <a:bodyPr wrap="square" rtlCol="0">
            <a:spAutoFit/>
          </a:bodyPr>
          <a:lstStyle/>
          <a:p>
            <a:pPr defTabSz="685800"/>
            <a:r>
              <a:rPr lang="en-US" sz="1500" dirty="0">
                <a:solidFill>
                  <a:srgbClr val="FFFFFF"/>
                </a:solidFill>
                <a:latin typeface="IBM Plex Sans"/>
              </a:rPr>
              <a:t>“PROD”</a:t>
            </a:r>
          </a:p>
        </p:txBody>
      </p:sp>
      <p:sp>
        <p:nvSpPr>
          <p:cNvPr id="45" name="TextBox 44">
            <a:extLst>
              <a:ext uri="{FF2B5EF4-FFF2-40B4-BE49-F238E27FC236}">
                <a16:creationId xmlns:a16="http://schemas.microsoft.com/office/drawing/2014/main" id="{F3E44322-5F4F-D449-B799-4EC1FE10C779}"/>
              </a:ext>
            </a:extLst>
          </p:cNvPr>
          <p:cNvSpPr txBox="1"/>
          <p:nvPr/>
        </p:nvSpPr>
        <p:spPr>
          <a:xfrm>
            <a:off x="2833611" y="4110731"/>
            <a:ext cx="675409" cy="553998"/>
          </a:xfrm>
          <a:prstGeom prst="rect">
            <a:avLst/>
          </a:prstGeom>
          <a:noFill/>
        </p:spPr>
        <p:txBody>
          <a:bodyPr wrap="square" rtlCol="0">
            <a:spAutoFit/>
          </a:bodyPr>
          <a:lstStyle/>
          <a:p>
            <a:pPr defTabSz="685800"/>
            <a:r>
              <a:rPr lang="en-US" sz="1500" dirty="0">
                <a:solidFill>
                  <a:srgbClr val="FFFFFF"/>
                </a:solidFill>
                <a:latin typeface="IBM Plex Sans"/>
              </a:rPr>
              <a:t>“DEV”</a:t>
            </a:r>
          </a:p>
        </p:txBody>
      </p:sp>
      <p:sp>
        <p:nvSpPr>
          <p:cNvPr id="46" name="TextBox 45">
            <a:extLst>
              <a:ext uri="{FF2B5EF4-FFF2-40B4-BE49-F238E27FC236}">
                <a16:creationId xmlns:a16="http://schemas.microsoft.com/office/drawing/2014/main" id="{07EFFA3D-960B-0546-A31E-BB776D5393BB}"/>
              </a:ext>
            </a:extLst>
          </p:cNvPr>
          <p:cNvSpPr txBox="1"/>
          <p:nvPr/>
        </p:nvSpPr>
        <p:spPr>
          <a:xfrm>
            <a:off x="2847310" y="3115072"/>
            <a:ext cx="785187" cy="553998"/>
          </a:xfrm>
          <a:prstGeom prst="rect">
            <a:avLst/>
          </a:prstGeom>
          <a:noFill/>
        </p:spPr>
        <p:txBody>
          <a:bodyPr wrap="square" rtlCol="0">
            <a:spAutoFit/>
          </a:bodyPr>
          <a:lstStyle/>
          <a:p>
            <a:pPr defTabSz="685800"/>
            <a:r>
              <a:rPr lang="en-US" sz="1500" dirty="0">
                <a:solidFill>
                  <a:srgbClr val="FFFFFF"/>
                </a:solidFill>
                <a:latin typeface="IBM Plex Sans"/>
              </a:rPr>
              <a:t>“TEST”</a:t>
            </a:r>
          </a:p>
        </p:txBody>
      </p:sp>
      <p:sp>
        <p:nvSpPr>
          <p:cNvPr id="47" name="TextBox 46">
            <a:extLst>
              <a:ext uri="{FF2B5EF4-FFF2-40B4-BE49-F238E27FC236}">
                <a16:creationId xmlns:a16="http://schemas.microsoft.com/office/drawing/2014/main" id="{A0AB85B2-E4B1-6647-ACEE-C4B9BA67DE01}"/>
              </a:ext>
            </a:extLst>
          </p:cNvPr>
          <p:cNvSpPr txBox="1"/>
          <p:nvPr/>
        </p:nvSpPr>
        <p:spPr>
          <a:xfrm>
            <a:off x="2876189" y="2079249"/>
            <a:ext cx="829996" cy="323165"/>
          </a:xfrm>
          <a:prstGeom prst="rect">
            <a:avLst/>
          </a:prstGeom>
          <a:noFill/>
        </p:spPr>
        <p:txBody>
          <a:bodyPr wrap="square" rtlCol="0">
            <a:spAutoFit/>
          </a:bodyPr>
          <a:lstStyle/>
          <a:p>
            <a:pPr defTabSz="685800"/>
            <a:r>
              <a:rPr lang="en-US" sz="1500" dirty="0">
                <a:solidFill>
                  <a:srgbClr val="FFFFFF"/>
                </a:solidFill>
                <a:latin typeface="IBM Plex Sans"/>
              </a:rPr>
              <a:t>“UAT”</a:t>
            </a:r>
          </a:p>
        </p:txBody>
      </p:sp>
      <p:sp>
        <p:nvSpPr>
          <p:cNvPr id="54" name="Cube 53">
            <a:extLst>
              <a:ext uri="{FF2B5EF4-FFF2-40B4-BE49-F238E27FC236}">
                <a16:creationId xmlns:a16="http://schemas.microsoft.com/office/drawing/2014/main" id="{A260DFCA-DF47-104A-A7D8-93EBABCECE8E}"/>
              </a:ext>
            </a:extLst>
          </p:cNvPr>
          <p:cNvSpPr/>
          <p:nvPr/>
        </p:nvSpPr>
        <p:spPr>
          <a:xfrm>
            <a:off x="3749126" y="3919890"/>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55" name="Rectangle 54">
            <a:extLst>
              <a:ext uri="{FF2B5EF4-FFF2-40B4-BE49-F238E27FC236}">
                <a16:creationId xmlns:a16="http://schemas.microsoft.com/office/drawing/2014/main" id="{169257BB-E846-874D-9D88-BD2B7D5E2722}"/>
              </a:ext>
            </a:extLst>
          </p:cNvPr>
          <p:cNvSpPr/>
          <p:nvPr/>
        </p:nvSpPr>
        <p:spPr>
          <a:xfrm>
            <a:off x="4093381" y="4351458"/>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56" name="Cube 55">
            <a:extLst>
              <a:ext uri="{FF2B5EF4-FFF2-40B4-BE49-F238E27FC236}">
                <a16:creationId xmlns:a16="http://schemas.microsoft.com/office/drawing/2014/main" id="{CEBDB107-A334-7848-9F9C-5E06C26DC9E5}"/>
              </a:ext>
            </a:extLst>
          </p:cNvPr>
          <p:cNvSpPr/>
          <p:nvPr/>
        </p:nvSpPr>
        <p:spPr>
          <a:xfrm>
            <a:off x="3831526" y="4324942"/>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59" name="Cube 58">
            <a:extLst>
              <a:ext uri="{FF2B5EF4-FFF2-40B4-BE49-F238E27FC236}">
                <a16:creationId xmlns:a16="http://schemas.microsoft.com/office/drawing/2014/main" id="{0D19541A-4238-0F46-8C6A-0E0326A8E961}"/>
              </a:ext>
            </a:extLst>
          </p:cNvPr>
          <p:cNvSpPr/>
          <p:nvPr/>
        </p:nvSpPr>
        <p:spPr>
          <a:xfrm>
            <a:off x="3798645" y="2883406"/>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60" name="Rectangle 59">
            <a:extLst>
              <a:ext uri="{FF2B5EF4-FFF2-40B4-BE49-F238E27FC236}">
                <a16:creationId xmlns:a16="http://schemas.microsoft.com/office/drawing/2014/main" id="{D85EF14B-C12E-6A4B-AA40-DA45A32B079C}"/>
              </a:ext>
            </a:extLst>
          </p:cNvPr>
          <p:cNvSpPr/>
          <p:nvPr/>
        </p:nvSpPr>
        <p:spPr>
          <a:xfrm>
            <a:off x="4142900" y="3314974"/>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61" name="Cube 60">
            <a:extLst>
              <a:ext uri="{FF2B5EF4-FFF2-40B4-BE49-F238E27FC236}">
                <a16:creationId xmlns:a16="http://schemas.microsoft.com/office/drawing/2014/main" id="{2153FC00-1E38-E248-A736-FBDA0B1DEA62}"/>
              </a:ext>
            </a:extLst>
          </p:cNvPr>
          <p:cNvSpPr/>
          <p:nvPr/>
        </p:nvSpPr>
        <p:spPr>
          <a:xfrm>
            <a:off x="3881044" y="3288458"/>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64" name="Cube 63">
            <a:extLst>
              <a:ext uri="{FF2B5EF4-FFF2-40B4-BE49-F238E27FC236}">
                <a16:creationId xmlns:a16="http://schemas.microsoft.com/office/drawing/2014/main" id="{F4AF5644-D71D-1B40-AE28-CD49E173B038}"/>
              </a:ext>
            </a:extLst>
          </p:cNvPr>
          <p:cNvSpPr/>
          <p:nvPr/>
        </p:nvSpPr>
        <p:spPr>
          <a:xfrm>
            <a:off x="3829050" y="833593"/>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65" name="Rectangle 64">
            <a:extLst>
              <a:ext uri="{FF2B5EF4-FFF2-40B4-BE49-F238E27FC236}">
                <a16:creationId xmlns:a16="http://schemas.microsoft.com/office/drawing/2014/main" id="{3BA551CC-9DFF-764E-A135-5905DED90CF4}"/>
              </a:ext>
            </a:extLst>
          </p:cNvPr>
          <p:cNvSpPr/>
          <p:nvPr/>
        </p:nvSpPr>
        <p:spPr>
          <a:xfrm>
            <a:off x="4173305" y="1265161"/>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66" name="Cube 65">
            <a:extLst>
              <a:ext uri="{FF2B5EF4-FFF2-40B4-BE49-F238E27FC236}">
                <a16:creationId xmlns:a16="http://schemas.microsoft.com/office/drawing/2014/main" id="{5654CD4F-11BA-6240-91D7-BB93C77DA209}"/>
              </a:ext>
            </a:extLst>
          </p:cNvPr>
          <p:cNvSpPr/>
          <p:nvPr/>
        </p:nvSpPr>
        <p:spPr>
          <a:xfrm>
            <a:off x="3911449" y="1238645"/>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69" name="Cube 68">
            <a:extLst>
              <a:ext uri="{FF2B5EF4-FFF2-40B4-BE49-F238E27FC236}">
                <a16:creationId xmlns:a16="http://schemas.microsoft.com/office/drawing/2014/main" id="{08803F2D-549B-E048-901B-B8BB4A41DBE6}"/>
              </a:ext>
            </a:extLst>
          </p:cNvPr>
          <p:cNvSpPr/>
          <p:nvPr/>
        </p:nvSpPr>
        <p:spPr>
          <a:xfrm>
            <a:off x="3798645" y="1844206"/>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70" name="Rectangle 69">
            <a:extLst>
              <a:ext uri="{FF2B5EF4-FFF2-40B4-BE49-F238E27FC236}">
                <a16:creationId xmlns:a16="http://schemas.microsoft.com/office/drawing/2014/main" id="{430BFBD9-D97E-804F-923D-FBD2A82B38C7}"/>
              </a:ext>
            </a:extLst>
          </p:cNvPr>
          <p:cNvSpPr/>
          <p:nvPr/>
        </p:nvSpPr>
        <p:spPr>
          <a:xfrm>
            <a:off x="4142900" y="2275774"/>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71" name="Cube 70">
            <a:extLst>
              <a:ext uri="{FF2B5EF4-FFF2-40B4-BE49-F238E27FC236}">
                <a16:creationId xmlns:a16="http://schemas.microsoft.com/office/drawing/2014/main" id="{271BC8CE-D2FA-0347-9CDC-E148628FA875}"/>
              </a:ext>
            </a:extLst>
          </p:cNvPr>
          <p:cNvSpPr/>
          <p:nvPr/>
        </p:nvSpPr>
        <p:spPr>
          <a:xfrm>
            <a:off x="3881044" y="2249258"/>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88" name="Group 87">
            <a:extLst>
              <a:ext uri="{FF2B5EF4-FFF2-40B4-BE49-F238E27FC236}">
                <a16:creationId xmlns:a16="http://schemas.microsoft.com/office/drawing/2014/main" id="{2A876AB7-9855-8549-9A3B-0BAD6568A743}"/>
              </a:ext>
            </a:extLst>
          </p:cNvPr>
          <p:cNvGrpSpPr/>
          <p:nvPr/>
        </p:nvGrpSpPr>
        <p:grpSpPr>
          <a:xfrm>
            <a:off x="5436584" y="3919890"/>
            <a:ext cx="1485901" cy="947627"/>
            <a:chOff x="7248778" y="5226519"/>
            <a:chExt cx="1981201" cy="1263503"/>
          </a:xfrm>
        </p:grpSpPr>
        <p:sp>
          <p:nvSpPr>
            <p:cNvPr id="74" name="Cube 73">
              <a:extLst>
                <a:ext uri="{FF2B5EF4-FFF2-40B4-BE49-F238E27FC236}">
                  <a16:creationId xmlns:a16="http://schemas.microsoft.com/office/drawing/2014/main" id="{C1708B6D-34F7-BC40-88D0-099B8A78BCF4}"/>
                </a:ext>
              </a:extLst>
            </p:cNvPr>
            <p:cNvSpPr/>
            <p:nvPr/>
          </p:nvSpPr>
          <p:spPr>
            <a:xfrm>
              <a:off x="7248778" y="5226519"/>
              <a:ext cx="1981201" cy="1263503"/>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r>
                <a:rPr lang="en-US" sz="900" kern="0" dirty="0">
                  <a:solidFill>
                    <a:srgbClr val="000000"/>
                  </a:solidFill>
                  <a:latin typeface="Arial"/>
                  <a:cs typeface="Arial"/>
                </a:rPr>
                <a:t>ACE V11.0.0.0</a:t>
              </a:r>
            </a:p>
          </p:txBody>
        </p:sp>
        <p:sp>
          <p:nvSpPr>
            <p:cNvPr id="75" name="Rectangle 74">
              <a:extLst>
                <a:ext uri="{FF2B5EF4-FFF2-40B4-BE49-F238E27FC236}">
                  <a16:creationId xmlns:a16="http://schemas.microsoft.com/office/drawing/2014/main" id="{83E19935-B6A6-7D42-BA16-0D0DD65087AD}"/>
                </a:ext>
              </a:extLst>
            </p:cNvPr>
            <p:cNvSpPr/>
            <p:nvPr/>
          </p:nvSpPr>
          <p:spPr>
            <a:xfrm>
              <a:off x="7707786"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S V1</a:t>
              </a:r>
            </a:p>
          </p:txBody>
        </p:sp>
      </p:grpSp>
      <p:sp>
        <p:nvSpPr>
          <p:cNvPr id="79" name="Cube 78">
            <a:extLst>
              <a:ext uri="{FF2B5EF4-FFF2-40B4-BE49-F238E27FC236}">
                <a16:creationId xmlns:a16="http://schemas.microsoft.com/office/drawing/2014/main" id="{32CA493A-C8CE-F14F-9688-20AF71CFC5BC}"/>
              </a:ext>
            </a:extLst>
          </p:cNvPr>
          <p:cNvSpPr/>
          <p:nvPr/>
        </p:nvSpPr>
        <p:spPr>
          <a:xfrm>
            <a:off x="5436584" y="2883406"/>
            <a:ext cx="1485901" cy="947627"/>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r>
              <a:rPr lang="en-US" sz="900" kern="0" dirty="0">
                <a:solidFill>
                  <a:srgbClr val="000000"/>
                </a:solidFill>
                <a:latin typeface="Arial"/>
                <a:cs typeface="Arial"/>
              </a:rPr>
              <a:t>ACE V11.0.0.0</a:t>
            </a:r>
          </a:p>
        </p:txBody>
      </p:sp>
      <p:sp>
        <p:nvSpPr>
          <p:cNvPr id="80" name="Rectangle 79">
            <a:extLst>
              <a:ext uri="{FF2B5EF4-FFF2-40B4-BE49-F238E27FC236}">
                <a16:creationId xmlns:a16="http://schemas.microsoft.com/office/drawing/2014/main" id="{E6AF03CD-C245-5C45-862B-443FA6D43EDA}"/>
              </a:ext>
            </a:extLst>
          </p:cNvPr>
          <p:cNvSpPr/>
          <p:nvPr/>
        </p:nvSpPr>
        <p:spPr>
          <a:xfrm>
            <a:off x="5780839" y="3314974"/>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S V1</a:t>
            </a:r>
          </a:p>
        </p:txBody>
      </p:sp>
      <p:sp>
        <p:nvSpPr>
          <p:cNvPr id="84" name="Cube 83">
            <a:extLst>
              <a:ext uri="{FF2B5EF4-FFF2-40B4-BE49-F238E27FC236}">
                <a16:creationId xmlns:a16="http://schemas.microsoft.com/office/drawing/2014/main" id="{6DAA5637-B8AC-9241-BC82-75E4B879418A}"/>
              </a:ext>
            </a:extLst>
          </p:cNvPr>
          <p:cNvSpPr/>
          <p:nvPr/>
        </p:nvSpPr>
        <p:spPr>
          <a:xfrm>
            <a:off x="5544174" y="833593"/>
            <a:ext cx="1485901" cy="947627"/>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r>
              <a:rPr lang="en-US" sz="900" kern="0" dirty="0">
                <a:solidFill>
                  <a:srgbClr val="000000"/>
                </a:solidFill>
                <a:latin typeface="Arial"/>
                <a:cs typeface="Arial"/>
              </a:rPr>
              <a:t>ACE V11.0.0.0</a:t>
            </a:r>
          </a:p>
        </p:txBody>
      </p:sp>
      <p:sp>
        <p:nvSpPr>
          <p:cNvPr id="85" name="Rectangle 84">
            <a:extLst>
              <a:ext uri="{FF2B5EF4-FFF2-40B4-BE49-F238E27FC236}">
                <a16:creationId xmlns:a16="http://schemas.microsoft.com/office/drawing/2014/main" id="{010875F2-0DB3-054F-8AF5-3FA5FDB8B8B6}"/>
              </a:ext>
            </a:extLst>
          </p:cNvPr>
          <p:cNvSpPr/>
          <p:nvPr/>
        </p:nvSpPr>
        <p:spPr>
          <a:xfrm>
            <a:off x="5888429" y="1265161"/>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S V1</a:t>
            </a:r>
          </a:p>
        </p:txBody>
      </p:sp>
      <p:grpSp>
        <p:nvGrpSpPr>
          <p:cNvPr id="89" name="Group 88">
            <a:extLst>
              <a:ext uri="{FF2B5EF4-FFF2-40B4-BE49-F238E27FC236}">
                <a16:creationId xmlns:a16="http://schemas.microsoft.com/office/drawing/2014/main" id="{D182CDE9-E37E-F94D-A290-F49E58A83C29}"/>
              </a:ext>
            </a:extLst>
          </p:cNvPr>
          <p:cNvGrpSpPr/>
          <p:nvPr/>
        </p:nvGrpSpPr>
        <p:grpSpPr>
          <a:xfrm>
            <a:off x="7124042" y="3919889"/>
            <a:ext cx="1485901" cy="947627"/>
            <a:chOff x="7248778" y="5226519"/>
            <a:chExt cx="1981201" cy="1263503"/>
          </a:xfrm>
        </p:grpSpPr>
        <p:sp>
          <p:nvSpPr>
            <p:cNvPr id="90" name="Cube 89">
              <a:extLst>
                <a:ext uri="{FF2B5EF4-FFF2-40B4-BE49-F238E27FC236}">
                  <a16:creationId xmlns:a16="http://schemas.microsoft.com/office/drawing/2014/main" id="{53765022-24B5-4644-B998-46219B63B6BF}"/>
                </a:ext>
              </a:extLst>
            </p:cNvPr>
            <p:cNvSpPr/>
            <p:nvPr/>
          </p:nvSpPr>
          <p:spPr>
            <a:xfrm>
              <a:off x="7248778" y="5226519"/>
              <a:ext cx="1981201" cy="1263503"/>
            </a:xfrm>
            <a:prstGeom prst="cube">
              <a:avLst/>
            </a:prstGeom>
            <a:ln/>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r>
                <a:rPr lang="en-US" sz="900" kern="0" dirty="0">
                  <a:solidFill>
                    <a:srgbClr val="000000"/>
                  </a:solidFill>
                  <a:latin typeface="Arial"/>
                  <a:cs typeface="Arial"/>
                </a:rPr>
                <a:t>ACE V11.0.0.3</a:t>
              </a:r>
            </a:p>
          </p:txBody>
        </p:sp>
        <p:sp>
          <p:nvSpPr>
            <p:cNvPr id="91" name="Rectangle 90">
              <a:extLst>
                <a:ext uri="{FF2B5EF4-FFF2-40B4-BE49-F238E27FC236}">
                  <a16:creationId xmlns:a16="http://schemas.microsoft.com/office/drawing/2014/main" id="{81BDA2AF-165E-AD42-A6F6-F4B3FA50F3D7}"/>
                </a:ext>
              </a:extLst>
            </p:cNvPr>
            <p:cNvSpPr/>
            <p:nvPr/>
          </p:nvSpPr>
          <p:spPr>
            <a:xfrm>
              <a:off x="7707786"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T V2</a:t>
              </a:r>
            </a:p>
          </p:txBody>
        </p:sp>
        <p:sp>
          <p:nvSpPr>
            <p:cNvPr id="92" name="Cube 91">
              <a:extLst>
                <a:ext uri="{FF2B5EF4-FFF2-40B4-BE49-F238E27FC236}">
                  <a16:creationId xmlns:a16="http://schemas.microsoft.com/office/drawing/2014/main" id="{0B4498C8-CE5C-3E45-A6EF-94652B94D6E0}"/>
                </a:ext>
              </a:extLst>
            </p:cNvPr>
            <p:cNvSpPr/>
            <p:nvPr/>
          </p:nvSpPr>
          <p:spPr>
            <a:xfrm>
              <a:off x="7358645"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grpSp>
        <p:nvGrpSpPr>
          <p:cNvPr id="94" name="Group 93">
            <a:extLst>
              <a:ext uri="{FF2B5EF4-FFF2-40B4-BE49-F238E27FC236}">
                <a16:creationId xmlns:a16="http://schemas.microsoft.com/office/drawing/2014/main" id="{9AEAD370-EAC5-8841-B892-5C59B57ADCFE}"/>
              </a:ext>
            </a:extLst>
          </p:cNvPr>
          <p:cNvGrpSpPr/>
          <p:nvPr/>
        </p:nvGrpSpPr>
        <p:grpSpPr>
          <a:xfrm>
            <a:off x="7124042" y="833593"/>
            <a:ext cx="1485901" cy="947627"/>
            <a:chOff x="7248778" y="5226519"/>
            <a:chExt cx="1981201" cy="1263503"/>
          </a:xfrm>
        </p:grpSpPr>
        <p:sp>
          <p:nvSpPr>
            <p:cNvPr id="95" name="Cube 94">
              <a:extLst>
                <a:ext uri="{FF2B5EF4-FFF2-40B4-BE49-F238E27FC236}">
                  <a16:creationId xmlns:a16="http://schemas.microsoft.com/office/drawing/2014/main" id="{1CD65EA8-9A58-C049-AA63-69718B568513}"/>
                </a:ext>
              </a:extLst>
            </p:cNvPr>
            <p:cNvSpPr/>
            <p:nvPr/>
          </p:nvSpPr>
          <p:spPr>
            <a:xfrm>
              <a:off x="7248778" y="5226519"/>
              <a:ext cx="1981201" cy="1263503"/>
            </a:xfrm>
            <a:prstGeom prst="cube">
              <a:avLst/>
            </a:prstGeom>
            <a:ln/>
          </p:spPr>
          <p:style>
            <a:lnRef idx="1">
              <a:schemeClr val="accent6"/>
            </a:lnRef>
            <a:fillRef idx="2">
              <a:schemeClr val="accent6"/>
            </a:fillRef>
            <a:effectRef idx="1">
              <a:schemeClr val="accent6"/>
            </a:effectRef>
            <a:fontRef idx="minor">
              <a:schemeClr val="dk1"/>
            </a:fontRef>
          </p:style>
          <p:txBody>
            <a:bodyPr wrap="square" lIns="0" tIns="0" rIns="0" bIns="0" rtlCol="0" anchor="t" anchorCtr="0">
              <a:noAutofit/>
            </a:bodyPr>
            <a:lstStyle/>
            <a:p>
              <a:pPr algn="ctr" defTabSz="685783"/>
              <a:r>
                <a:rPr lang="en-US" sz="900" kern="0" dirty="0">
                  <a:solidFill>
                    <a:srgbClr val="000000"/>
                  </a:solidFill>
                  <a:latin typeface="Arial"/>
                  <a:cs typeface="Arial"/>
                </a:rPr>
                <a:t>ACE V11.0.0.3</a:t>
              </a:r>
            </a:p>
          </p:txBody>
        </p:sp>
        <p:sp>
          <p:nvSpPr>
            <p:cNvPr id="96" name="Rectangle 95">
              <a:extLst>
                <a:ext uri="{FF2B5EF4-FFF2-40B4-BE49-F238E27FC236}">
                  <a16:creationId xmlns:a16="http://schemas.microsoft.com/office/drawing/2014/main" id="{DDA58C7E-C908-6D4C-BF67-317D38CDAE47}"/>
                </a:ext>
              </a:extLst>
            </p:cNvPr>
            <p:cNvSpPr/>
            <p:nvPr/>
          </p:nvSpPr>
          <p:spPr>
            <a:xfrm>
              <a:off x="7707786"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T V2</a:t>
              </a:r>
            </a:p>
          </p:txBody>
        </p:sp>
        <p:sp>
          <p:nvSpPr>
            <p:cNvPr id="97" name="Cube 96">
              <a:extLst>
                <a:ext uri="{FF2B5EF4-FFF2-40B4-BE49-F238E27FC236}">
                  <a16:creationId xmlns:a16="http://schemas.microsoft.com/office/drawing/2014/main" id="{5480A344-3379-8D4B-A797-D6DB11416717}"/>
                </a:ext>
              </a:extLst>
            </p:cNvPr>
            <p:cNvSpPr/>
            <p:nvPr/>
          </p:nvSpPr>
          <p:spPr>
            <a:xfrm>
              <a:off x="7358645"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78" name="Up Arrow 77">
            <a:extLst>
              <a:ext uri="{FF2B5EF4-FFF2-40B4-BE49-F238E27FC236}">
                <a16:creationId xmlns:a16="http://schemas.microsoft.com/office/drawing/2014/main" id="{1C6E6450-1940-BF46-A809-4AE79ECDAF68}"/>
              </a:ext>
            </a:extLst>
          </p:cNvPr>
          <p:cNvSpPr/>
          <p:nvPr/>
        </p:nvSpPr>
        <p:spPr>
          <a:xfrm>
            <a:off x="4434005" y="1701268"/>
            <a:ext cx="249569" cy="303818"/>
          </a:xfrm>
          <a:prstGeom prst="upArrow">
            <a:avLst/>
          </a:prstGeom>
          <a:solidFill>
            <a:schemeClr val="bg1">
              <a:lumMod val="25000"/>
              <a:lumOff val="75000"/>
            </a:schemeClr>
          </a:solidFill>
          <a:ln>
            <a:solidFill>
              <a:srgbClr val="0070C0"/>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83" name="Up Arrow 82">
            <a:extLst>
              <a:ext uri="{FF2B5EF4-FFF2-40B4-BE49-F238E27FC236}">
                <a16:creationId xmlns:a16="http://schemas.microsoft.com/office/drawing/2014/main" id="{093DC78D-8FA2-5C42-A44C-D806B3A3C182}"/>
              </a:ext>
            </a:extLst>
          </p:cNvPr>
          <p:cNvSpPr/>
          <p:nvPr/>
        </p:nvSpPr>
        <p:spPr>
          <a:xfrm>
            <a:off x="4447215" y="2699502"/>
            <a:ext cx="249569" cy="303818"/>
          </a:xfrm>
          <a:prstGeom prst="upArrow">
            <a:avLst/>
          </a:prstGeom>
          <a:solidFill>
            <a:schemeClr val="bg1">
              <a:lumMod val="25000"/>
              <a:lumOff val="75000"/>
            </a:schemeClr>
          </a:solidFill>
          <a:ln>
            <a:solidFill>
              <a:srgbClr val="0070C0"/>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99" name="Up Arrow 98">
            <a:extLst>
              <a:ext uri="{FF2B5EF4-FFF2-40B4-BE49-F238E27FC236}">
                <a16:creationId xmlns:a16="http://schemas.microsoft.com/office/drawing/2014/main" id="{6113A6DD-448A-034C-B5D9-CAA83E0D1CF1}"/>
              </a:ext>
            </a:extLst>
          </p:cNvPr>
          <p:cNvSpPr/>
          <p:nvPr/>
        </p:nvSpPr>
        <p:spPr>
          <a:xfrm>
            <a:off x="4466329" y="3778642"/>
            <a:ext cx="249569" cy="303818"/>
          </a:xfrm>
          <a:prstGeom prst="upArrow">
            <a:avLst/>
          </a:prstGeom>
          <a:solidFill>
            <a:schemeClr val="bg1">
              <a:lumMod val="25000"/>
              <a:lumOff val="75000"/>
            </a:schemeClr>
          </a:solidFill>
          <a:ln>
            <a:solidFill>
              <a:srgbClr val="0070C0"/>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0" name="Up Arrow 99">
            <a:extLst>
              <a:ext uri="{FF2B5EF4-FFF2-40B4-BE49-F238E27FC236}">
                <a16:creationId xmlns:a16="http://schemas.microsoft.com/office/drawing/2014/main" id="{463248FA-7B8F-A346-97E9-02F505ED9E5C}"/>
              </a:ext>
            </a:extLst>
          </p:cNvPr>
          <p:cNvSpPr/>
          <p:nvPr/>
        </p:nvSpPr>
        <p:spPr>
          <a:xfrm>
            <a:off x="6118073" y="1686631"/>
            <a:ext cx="249569" cy="1277681"/>
          </a:xfrm>
          <a:prstGeom prst="upArrow">
            <a:avLst/>
          </a:prstGeom>
          <a:solidFill>
            <a:schemeClr val="bg2">
              <a:lumMod val="65000"/>
            </a:schemeClr>
          </a:solidFill>
          <a:ln>
            <a:solidFill>
              <a:schemeClr val="tx2">
                <a:lumMod val="25000"/>
              </a:schemeClr>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1" name="Up Arrow 100">
            <a:extLst>
              <a:ext uri="{FF2B5EF4-FFF2-40B4-BE49-F238E27FC236}">
                <a16:creationId xmlns:a16="http://schemas.microsoft.com/office/drawing/2014/main" id="{04B272A8-DE4D-1D43-8835-FA088E793339}"/>
              </a:ext>
            </a:extLst>
          </p:cNvPr>
          <p:cNvSpPr/>
          <p:nvPr/>
        </p:nvSpPr>
        <p:spPr>
          <a:xfrm>
            <a:off x="6150397" y="3764005"/>
            <a:ext cx="249569" cy="303818"/>
          </a:xfrm>
          <a:prstGeom prst="upArrow">
            <a:avLst/>
          </a:prstGeom>
          <a:solidFill>
            <a:schemeClr val="bg2">
              <a:lumMod val="65000"/>
            </a:schemeClr>
          </a:solidFill>
          <a:ln>
            <a:solidFill>
              <a:schemeClr val="tx2">
                <a:lumMod val="25000"/>
              </a:schemeClr>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2" name="Up Arrow 101">
            <a:extLst>
              <a:ext uri="{FF2B5EF4-FFF2-40B4-BE49-F238E27FC236}">
                <a16:creationId xmlns:a16="http://schemas.microsoft.com/office/drawing/2014/main" id="{7937C9D1-AE35-C745-A655-B403009410CA}"/>
              </a:ext>
            </a:extLst>
          </p:cNvPr>
          <p:cNvSpPr/>
          <p:nvPr/>
        </p:nvSpPr>
        <p:spPr>
          <a:xfrm>
            <a:off x="7699361" y="1686631"/>
            <a:ext cx="249569" cy="2381192"/>
          </a:xfrm>
          <a:prstGeom prst="upArrow">
            <a:avLst/>
          </a:prstGeom>
          <a:solidFill>
            <a:schemeClr val="accent6">
              <a:lumMod val="60000"/>
              <a:lumOff val="40000"/>
            </a:schemeClr>
          </a:solidFill>
          <a:ln>
            <a:solidFill>
              <a:schemeClr val="accent6">
                <a:lumMod val="75000"/>
              </a:schemeClr>
            </a:solidFill>
          </a:ln>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Tree>
    <p:extLst>
      <p:ext uri="{BB962C8B-B14F-4D97-AF65-F5344CB8AC3E}">
        <p14:creationId xmlns:p14="http://schemas.microsoft.com/office/powerpoint/2010/main" val="391204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0"/>
                                  </p:iterate>
                                  <p:childTnLst>
                                    <p:set>
                                      <p:cBhvr>
                                        <p:cTn id="6" dur="1" fill="hold">
                                          <p:stCondLst>
                                            <p:cond delay="0"/>
                                          </p:stCondLst>
                                        </p:cTn>
                                        <p:tgtEl>
                                          <p:spTgt spid="21"/>
                                        </p:tgtEl>
                                        <p:attrNameLst>
                                          <p:attrName>style.visibility</p:attrName>
                                        </p:attrNameLst>
                                      </p:cBhvr>
                                      <p:to>
                                        <p:strVal val="visible"/>
                                      </p:to>
                                    </p:set>
                                    <p:anim calcmode="lin" valueType="num">
                                      <p:cBhvr>
                                        <p:cTn id="7" dur="1000" fill="hold"/>
                                        <p:tgtEl>
                                          <p:spTgt spid="21"/>
                                        </p:tgtEl>
                                        <p:attrNameLst>
                                          <p:attrName>ppt_w</p:attrName>
                                        </p:attrNameLst>
                                      </p:cBhvr>
                                      <p:tavLst>
                                        <p:tav tm="0">
                                          <p:val>
                                            <p:strVal val="#ppt_w*0.70"/>
                                          </p:val>
                                        </p:tav>
                                        <p:tav tm="100000">
                                          <p:val>
                                            <p:strVal val="#ppt_w"/>
                                          </p:val>
                                        </p:tav>
                                      </p:tavLst>
                                    </p:anim>
                                    <p:anim calcmode="lin" valueType="num">
                                      <p:cBhvr>
                                        <p:cTn id="8" dur="1000" fill="hold"/>
                                        <p:tgtEl>
                                          <p:spTgt spid="21"/>
                                        </p:tgtEl>
                                        <p:attrNameLst>
                                          <p:attrName>ppt_h</p:attrName>
                                        </p:attrNameLst>
                                      </p:cBhvr>
                                      <p:tavLst>
                                        <p:tav tm="0">
                                          <p:val>
                                            <p:strVal val="#ppt_h"/>
                                          </p:val>
                                        </p:tav>
                                        <p:tav tm="100000">
                                          <p:val>
                                            <p:strVal val="#ppt_h"/>
                                          </p:val>
                                        </p:tav>
                                      </p:tavLst>
                                    </p:anim>
                                    <p:animEffect transition="in" filter="fade">
                                      <p:cBhvr>
                                        <p:cTn id="9" dur="1000"/>
                                        <p:tgtEl>
                                          <p:spTgt spid="21"/>
                                        </p:tgtEl>
                                      </p:cBhvr>
                                    </p:animEffect>
                                  </p:childTnLst>
                                </p:cTn>
                              </p:par>
                              <p:par>
                                <p:cTn id="10" presetID="55" presetClass="entr" presetSubtype="0" fill="hold" grpId="0" nodeType="withEffect">
                                  <p:stCondLst>
                                    <p:cond delay="0"/>
                                  </p:stCondLst>
                                  <p:iterate type="lt">
                                    <p:tmPct val="0"/>
                                  </p:iterate>
                                  <p:childTnLst>
                                    <p:set>
                                      <p:cBhvr>
                                        <p:cTn id="11" dur="1" fill="hold">
                                          <p:stCondLst>
                                            <p:cond delay="0"/>
                                          </p:stCondLst>
                                        </p:cTn>
                                        <p:tgtEl>
                                          <p:spTgt spid="29"/>
                                        </p:tgtEl>
                                        <p:attrNameLst>
                                          <p:attrName>style.visibility</p:attrName>
                                        </p:attrNameLst>
                                      </p:cBhvr>
                                      <p:to>
                                        <p:strVal val="visible"/>
                                      </p:to>
                                    </p:set>
                                    <p:anim calcmode="lin" valueType="num">
                                      <p:cBhvr>
                                        <p:cTn id="12" dur="1000" fill="hold"/>
                                        <p:tgtEl>
                                          <p:spTgt spid="29"/>
                                        </p:tgtEl>
                                        <p:attrNameLst>
                                          <p:attrName>ppt_w</p:attrName>
                                        </p:attrNameLst>
                                      </p:cBhvr>
                                      <p:tavLst>
                                        <p:tav tm="0">
                                          <p:val>
                                            <p:strVal val="#ppt_w*0.70"/>
                                          </p:val>
                                        </p:tav>
                                        <p:tav tm="100000">
                                          <p:val>
                                            <p:strVal val="#ppt_w"/>
                                          </p:val>
                                        </p:tav>
                                      </p:tavLst>
                                    </p:anim>
                                    <p:anim calcmode="lin" valueType="num">
                                      <p:cBhvr>
                                        <p:cTn id="13" dur="1000" fill="hold"/>
                                        <p:tgtEl>
                                          <p:spTgt spid="29"/>
                                        </p:tgtEl>
                                        <p:attrNameLst>
                                          <p:attrName>ppt_h</p:attrName>
                                        </p:attrNameLst>
                                      </p:cBhvr>
                                      <p:tavLst>
                                        <p:tav tm="0">
                                          <p:val>
                                            <p:strVal val="#ppt_h"/>
                                          </p:val>
                                        </p:tav>
                                        <p:tav tm="100000">
                                          <p:val>
                                            <p:strVal val="#ppt_h"/>
                                          </p:val>
                                        </p:tav>
                                      </p:tavLst>
                                    </p:anim>
                                    <p:animEffect transition="in" filter="fade">
                                      <p:cBhvr>
                                        <p:cTn id="14" dur="1000"/>
                                        <p:tgtEl>
                                          <p:spTgt spid="29"/>
                                        </p:tgtEl>
                                      </p:cBhvr>
                                    </p:animEffect>
                                  </p:childTnLst>
                                </p:cTn>
                              </p:par>
                              <p:par>
                                <p:cTn id="15" presetID="55" presetClass="entr" presetSubtype="0" fill="hold" grpId="0" nodeType="withEffect">
                                  <p:stCondLst>
                                    <p:cond delay="0"/>
                                  </p:stCondLst>
                                  <p:iterate type="lt">
                                    <p:tmPct val="0"/>
                                  </p:iterate>
                                  <p:childTnLst>
                                    <p:set>
                                      <p:cBhvr>
                                        <p:cTn id="16" dur="1" fill="hold">
                                          <p:stCondLst>
                                            <p:cond delay="0"/>
                                          </p:stCondLst>
                                        </p:cTn>
                                        <p:tgtEl>
                                          <p:spTgt spid="37"/>
                                        </p:tgtEl>
                                        <p:attrNameLst>
                                          <p:attrName>style.visibility</p:attrName>
                                        </p:attrNameLst>
                                      </p:cBhvr>
                                      <p:to>
                                        <p:strVal val="visible"/>
                                      </p:to>
                                    </p:set>
                                    <p:anim calcmode="lin" valueType="num">
                                      <p:cBhvr>
                                        <p:cTn id="17" dur="1000" fill="hold"/>
                                        <p:tgtEl>
                                          <p:spTgt spid="37"/>
                                        </p:tgtEl>
                                        <p:attrNameLst>
                                          <p:attrName>ppt_w</p:attrName>
                                        </p:attrNameLst>
                                      </p:cBhvr>
                                      <p:tavLst>
                                        <p:tav tm="0">
                                          <p:val>
                                            <p:strVal val="#ppt_w*0.70"/>
                                          </p:val>
                                        </p:tav>
                                        <p:tav tm="100000">
                                          <p:val>
                                            <p:strVal val="#ppt_w"/>
                                          </p:val>
                                        </p:tav>
                                      </p:tavLst>
                                    </p:anim>
                                    <p:anim calcmode="lin" valueType="num">
                                      <p:cBhvr>
                                        <p:cTn id="18" dur="1000" fill="hold"/>
                                        <p:tgtEl>
                                          <p:spTgt spid="37"/>
                                        </p:tgtEl>
                                        <p:attrNameLst>
                                          <p:attrName>ppt_h</p:attrName>
                                        </p:attrNameLst>
                                      </p:cBhvr>
                                      <p:tavLst>
                                        <p:tav tm="0">
                                          <p:val>
                                            <p:strVal val="#ppt_h"/>
                                          </p:val>
                                        </p:tav>
                                        <p:tav tm="100000">
                                          <p:val>
                                            <p:strVal val="#ppt_h"/>
                                          </p:val>
                                        </p:tav>
                                      </p:tavLst>
                                    </p:anim>
                                    <p:animEffect transition="in" filter="fade">
                                      <p:cBhvr>
                                        <p:cTn id="19" dur="1000"/>
                                        <p:tgtEl>
                                          <p:spTgt spid="37"/>
                                        </p:tgtEl>
                                      </p:cBhvr>
                                    </p:animEffect>
                                  </p:childTnLst>
                                </p:cTn>
                              </p:par>
                            </p:childTnLst>
                          </p:cTn>
                        </p:par>
                        <p:par>
                          <p:cTn id="20" fill="hold">
                            <p:stCondLst>
                              <p:cond delay="1000"/>
                            </p:stCondLst>
                            <p:childTnLst>
                              <p:par>
                                <p:cTn id="21" presetID="34" presetClass="emph" presetSubtype="0" fill="hold" grpId="1" nodeType="afterEffect">
                                  <p:stCondLst>
                                    <p:cond delay="0"/>
                                  </p:stCondLst>
                                  <p:iterate type="lt">
                                    <p:tmPct val="10000"/>
                                  </p:iterate>
                                  <p:childTnLst>
                                    <p:animMotion origin="layout" path="M 0.0 0.0 L 0.0 -0.07213" pathEditMode="relative" ptsTypes="">
                                      <p:cBhvr>
                                        <p:cTn id="22" dur="250" accel="50000" decel="50000" autoRev="1" fill="hold">
                                          <p:stCondLst>
                                            <p:cond delay="0"/>
                                          </p:stCondLst>
                                        </p:cTn>
                                        <p:tgtEl>
                                          <p:spTgt spid="21"/>
                                        </p:tgtEl>
                                        <p:attrNameLst>
                                          <p:attrName>ppt_x</p:attrName>
                                          <p:attrName>ppt_y</p:attrName>
                                        </p:attrNameLst>
                                      </p:cBhvr>
                                    </p:animMotion>
                                    <p:animRot by="1500000">
                                      <p:cBhvr>
                                        <p:cTn id="23" dur="125" fill="hold">
                                          <p:stCondLst>
                                            <p:cond delay="0"/>
                                          </p:stCondLst>
                                        </p:cTn>
                                        <p:tgtEl>
                                          <p:spTgt spid="21"/>
                                        </p:tgtEl>
                                        <p:attrNameLst>
                                          <p:attrName>r</p:attrName>
                                        </p:attrNameLst>
                                      </p:cBhvr>
                                    </p:animRot>
                                    <p:animRot by="-1500000">
                                      <p:cBhvr>
                                        <p:cTn id="24" dur="125" fill="hold">
                                          <p:stCondLst>
                                            <p:cond delay="125"/>
                                          </p:stCondLst>
                                        </p:cTn>
                                        <p:tgtEl>
                                          <p:spTgt spid="21"/>
                                        </p:tgtEl>
                                        <p:attrNameLst>
                                          <p:attrName>r</p:attrName>
                                        </p:attrNameLst>
                                      </p:cBhvr>
                                    </p:animRot>
                                    <p:animRot by="-1500000">
                                      <p:cBhvr>
                                        <p:cTn id="25" dur="125" fill="hold">
                                          <p:stCondLst>
                                            <p:cond delay="250"/>
                                          </p:stCondLst>
                                        </p:cTn>
                                        <p:tgtEl>
                                          <p:spTgt spid="21"/>
                                        </p:tgtEl>
                                        <p:attrNameLst>
                                          <p:attrName>r</p:attrName>
                                        </p:attrNameLst>
                                      </p:cBhvr>
                                    </p:animRot>
                                    <p:animRot by="1500000">
                                      <p:cBhvr>
                                        <p:cTn id="26" dur="125" fill="hold">
                                          <p:stCondLst>
                                            <p:cond delay="375"/>
                                          </p:stCondLst>
                                        </p:cTn>
                                        <p:tgtEl>
                                          <p:spTgt spid="21"/>
                                        </p:tgtEl>
                                        <p:attrNameLst>
                                          <p:attrName>r</p:attrName>
                                        </p:attrNameLst>
                                      </p:cBhvr>
                                    </p:animRot>
                                  </p:childTnLst>
                                </p:cTn>
                              </p:par>
                              <p:par>
                                <p:cTn id="27" presetID="34" presetClass="emph" presetSubtype="0" fill="hold" grpId="1" nodeType="withEffect">
                                  <p:stCondLst>
                                    <p:cond delay="0"/>
                                  </p:stCondLst>
                                  <p:iterate type="lt">
                                    <p:tmPct val="10000"/>
                                  </p:iterate>
                                  <p:childTnLst>
                                    <p:animMotion origin="layout" path="M 0.0 0.0 L 0.0 -0.07213" pathEditMode="relative" ptsTypes="">
                                      <p:cBhvr>
                                        <p:cTn id="28" dur="250" accel="50000" decel="50000" autoRev="1" fill="hold">
                                          <p:stCondLst>
                                            <p:cond delay="0"/>
                                          </p:stCondLst>
                                        </p:cTn>
                                        <p:tgtEl>
                                          <p:spTgt spid="29"/>
                                        </p:tgtEl>
                                        <p:attrNameLst>
                                          <p:attrName>ppt_x</p:attrName>
                                          <p:attrName>ppt_y</p:attrName>
                                        </p:attrNameLst>
                                      </p:cBhvr>
                                    </p:animMotion>
                                    <p:animRot by="1500000">
                                      <p:cBhvr>
                                        <p:cTn id="29" dur="125" fill="hold">
                                          <p:stCondLst>
                                            <p:cond delay="0"/>
                                          </p:stCondLst>
                                        </p:cTn>
                                        <p:tgtEl>
                                          <p:spTgt spid="29"/>
                                        </p:tgtEl>
                                        <p:attrNameLst>
                                          <p:attrName>r</p:attrName>
                                        </p:attrNameLst>
                                      </p:cBhvr>
                                    </p:animRot>
                                    <p:animRot by="-1500000">
                                      <p:cBhvr>
                                        <p:cTn id="30" dur="125" fill="hold">
                                          <p:stCondLst>
                                            <p:cond delay="125"/>
                                          </p:stCondLst>
                                        </p:cTn>
                                        <p:tgtEl>
                                          <p:spTgt spid="29"/>
                                        </p:tgtEl>
                                        <p:attrNameLst>
                                          <p:attrName>r</p:attrName>
                                        </p:attrNameLst>
                                      </p:cBhvr>
                                    </p:animRot>
                                    <p:animRot by="-1500000">
                                      <p:cBhvr>
                                        <p:cTn id="31" dur="125" fill="hold">
                                          <p:stCondLst>
                                            <p:cond delay="250"/>
                                          </p:stCondLst>
                                        </p:cTn>
                                        <p:tgtEl>
                                          <p:spTgt spid="29"/>
                                        </p:tgtEl>
                                        <p:attrNameLst>
                                          <p:attrName>r</p:attrName>
                                        </p:attrNameLst>
                                      </p:cBhvr>
                                    </p:animRot>
                                    <p:animRot by="1500000">
                                      <p:cBhvr>
                                        <p:cTn id="32" dur="125" fill="hold">
                                          <p:stCondLst>
                                            <p:cond delay="375"/>
                                          </p:stCondLst>
                                        </p:cTn>
                                        <p:tgtEl>
                                          <p:spTgt spid="29"/>
                                        </p:tgtEl>
                                        <p:attrNameLst>
                                          <p:attrName>r</p:attrName>
                                        </p:attrNameLst>
                                      </p:cBhvr>
                                    </p:animRot>
                                  </p:childTnLst>
                                </p:cTn>
                              </p:par>
                              <p:par>
                                <p:cTn id="33" presetID="34" presetClass="emph" presetSubtype="0" fill="hold" grpId="1" nodeType="withEffect">
                                  <p:stCondLst>
                                    <p:cond delay="0"/>
                                  </p:stCondLst>
                                  <p:iterate type="lt">
                                    <p:tmPct val="10000"/>
                                  </p:iterate>
                                  <p:childTnLst>
                                    <p:animMotion origin="layout" path="M 0.0 0.0 L 0.0 -0.07213" pathEditMode="relative" ptsTypes="">
                                      <p:cBhvr>
                                        <p:cTn id="34" dur="250" accel="50000" decel="50000" autoRev="1" fill="hold">
                                          <p:stCondLst>
                                            <p:cond delay="0"/>
                                          </p:stCondLst>
                                        </p:cTn>
                                        <p:tgtEl>
                                          <p:spTgt spid="37"/>
                                        </p:tgtEl>
                                        <p:attrNameLst>
                                          <p:attrName>ppt_x</p:attrName>
                                          <p:attrName>ppt_y</p:attrName>
                                        </p:attrNameLst>
                                      </p:cBhvr>
                                    </p:animMotion>
                                    <p:animRot by="1500000">
                                      <p:cBhvr>
                                        <p:cTn id="35" dur="125" fill="hold">
                                          <p:stCondLst>
                                            <p:cond delay="0"/>
                                          </p:stCondLst>
                                        </p:cTn>
                                        <p:tgtEl>
                                          <p:spTgt spid="37"/>
                                        </p:tgtEl>
                                        <p:attrNameLst>
                                          <p:attrName>r</p:attrName>
                                        </p:attrNameLst>
                                      </p:cBhvr>
                                    </p:animRot>
                                    <p:animRot by="-1500000">
                                      <p:cBhvr>
                                        <p:cTn id="36" dur="125" fill="hold">
                                          <p:stCondLst>
                                            <p:cond delay="125"/>
                                          </p:stCondLst>
                                        </p:cTn>
                                        <p:tgtEl>
                                          <p:spTgt spid="37"/>
                                        </p:tgtEl>
                                        <p:attrNameLst>
                                          <p:attrName>r</p:attrName>
                                        </p:attrNameLst>
                                      </p:cBhvr>
                                    </p:animRot>
                                    <p:animRot by="-1500000">
                                      <p:cBhvr>
                                        <p:cTn id="37" dur="125" fill="hold">
                                          <p:stCondLst>
                                            <p:cond delay="250"/>
                                          </p:stCondLst>
                                        </p:cTn>
                                        <p:tgtEl>
                                          <p:spTgt spid="37"/>
                                        </p:tgtEl>
                                        <p:attrNameLst>
                                          <p:attrName>r</p:attrName>
                                        </p:attrNameLst>
                                      </p:cBhvr>
                                    </p:animRot>
                                    <p:animRot by="1500000">
                                      <p:cBhvr>
                                        <p:cTn id="38" dur="125" fill="hold">
                                          <p:stCondLst>
                                            <p:cond delay="375"/>
                                          </p:stCondLst>
                                        </p:cTn>
                                        <p:tgtEl>
                                          <p:spTgt spid="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9" grpId="0" animBg="1"/>
      <p:bldP spid="29" grpId="1" animBg="1"/>
      <p:bldP spid="37" grpId="0" animBg="1"/>
      <p:bldP spid="37"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932" y="91451"/>
            <a:ext cx="7613793"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Shift DevOps “Left”: Performance and HA/DR in DEV</a:t>
            </a:r>
          </a:p>
        </p:txBody>
      </p:sp>
      <p:grpSp>
        <p:nvGrpSpPr>
          <p:cNvPr id="2" name="Group 1">
            <a:extLst>
              <a:ext uri="{FF2B5EF4-FFF2-40B4-BE49-F238E27FC236}">
                <a16:creationId xmlns:a16="http://schemas.microsoft.com/office/drawing/2014/main" id="{C70FCF6D-20EE-D94F-9F23-D5CB028CCBBE}"/>
              </a:ext>
            </a:extLst>
          </p:cNvPr>
          <p:cNvGrpSpPr/>
          <p:nvPr/>
        </p:nvGrpSpPr>
        <p:grpSpPr>
          <a:xfrm>
            <a:off x="93517" y="827391"/>
            <a:ext cx="2714492" cy="949440"/>
            <a:chOff x="1316183" y="1516808"/>
            <a:chExt cx="3619322" cy="1265920"/>
          </a:xfrm>
        </p:grpSpPr>
        <p:sp>
          <p:nvSpPr>
            <p:cNvPr id="13" name="Cube 12">
              <a:extLst>
                <a:ext uri="{FF2B5EF4-FFF2-40B4-BE49-F238E27FC236}">
                  <a16:creationId xmlns:a16="http://schemas.microsoft.com/office/drawing/2014/main" id="{92861DAD-0BD8-CC4F-8671-AC9F8B657B74}"/>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14" name="Rectangle 13">
              <a:extLst>
                <a:ext uri="{FF2B5EF4-FFF2-40B4-BE49-F238E27FC236}">
                  <a16:creationId xmlns:a16="http://schemas.microsoft.com/office/drawing/2014/main" id="{B2BFBF75-F12D-A440-94BA-5AE8F6355A6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15" name="Rectangle 14">
              <a:extLst>
                <a:ext uri="{FF2B5EF4-FFF2-40B4-BE49-F238E27FC236}">
                  <a16:creationId xmlns:a16="http://schemas.microsoft.com/office/drawing/2014/main" id="{64605ADF-205A-AB4D-A519-493FC3035894}"/>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16" name="Rectangle 15">
              <a:extLst>
                <a:ext uri="{FF2B5EF4-FFF2-40B4-BE49-F238E27FC236}">
                  <a16:creationId xmlns:a16="http://schemas.microsoft.com/office/drawing/2014/main" id="{88A22F12-F99C-2F41-B5F4-692DC9BC762B}"/>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17" name="Rectangle 16">
              <a:extLst>
                <a:ext uri="{FF2B5EF4-FFF2-40B4-BE49-F238E27FC236}">
                  <a16:creationId xmlns:a16="http://schemas.microsoft.com/office/drawing/2014/main" id="{0004504C-3029-3D48-BA7E-495D72AC4964}"/>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19" name="Cube 18">
              <a:extLst>
                <a:ext uri="{FF2B5EF4-FFF2-40B4-BE49-F238E27FC236}">
                  <a16:creationId xmlns:a16="http://schemas.microsoft.com/office/drawing/2014/main" id="{F2DA7938-6F2C-3049-BDD5-F4EDBDF1B53F}"/>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0" name="Group 19">
            <a:extLst>
              <a:ext uri="{FF2B5EF4-FFF2-40B4-BE49-F238E27FC236}">
                <a16:creationId xmlns:a16="http://schemas.microsoft.com/office/drawing/2014/main" id="{3D3BF31F-1DA5-2D46-A7E6-E9E385D6E597}"/>
              </a:ext>
            </a:extLst>
          </p:cNvPr>
          <p:cNvGrpSpPr/>
          <p:nvPr/>
        </p:nvGrpSpPr>
        <p:grpSpPr>
          <a:xfrm>
            <a:off x="52613" y="1846782"/>
            <a:ext cx="2714492" cy="949440"/>
            <a:chOff x="1316183" y="1516808"/>
            <a:chExt cx="3619322" cy="1265920"/>
          </a:xfrm>
        </p:grpSpPr>
        <p:sp>
          <p:nvSpPr>
            <p:cNvPr id="21" name="Cube 20">
              <a:extLst>
                <a:ext uri="{FF2B5EF4-FFF2-40B4-BE49-F238E27FC236}">
                  <a16:creationId xmlns:a16="http://schemas.microsoft.com/office/drawing/2014/main" id="{27CF862E-C2FA-FD40-BC9F-C28B6F18B8FE}"/>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22" name="Rectangle 21">
              <a:extLst>
                <a:ext uri="{FF2B5EF4-FFF2-40B4-BE49-F238E27FC236}">
                  <a16:creationId xmlns:a16="http://schemas.microsoft.com/office/drawing/2014/main" id="{4511099B-8E90-4340-9441-8FFB169A72F5}"/>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23" name="Rectangle 22">
              <a:extLst>
                <a:ext uri="{FF2B5EF4-FFF2-40B4-BE49-F238E27FC236}">
                  <a16:creationId xmlns:a16="http://schemas.microsoft.com/office/drawing/2014/main" id="{B6EDABE8-233A-CB4A-99A8-B17E54376A46}"/>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24" name="Rectangle 23">
              <a:extLst>
                <a:ext uri="{FF2B5EF4-FFF2-40B4-BE49-F238E27FC236}">
                  <a16:creationId xmlns:a16="http://schemas.microsoft.com/office/drawing/2014/main" id="{4FE85D86-EF28-6240-8EF1-C08FF44EEBAF}"/>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25" name="Rectangle 24">
              <a:extLst>
                <a:ext uri="{FF2B5EF4-FFF2-40B4-BE49-F238E27FC236}">
                  <a16:creationId xmlns:a16="http://schemas.microsoft.com/office/drawing/2014/main" id="{441B8FA2-D432-B84E-B325-AD10A7CDCC15}"/>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27" name="Cube 26">
              <a:extLst>
                <a:ext uri="{FF2B5EF4-FFF2-40B4-BE49-F238E27FC236}">
                  <a16:creationId xmlns:a16="http://schemas.microsoft.com/office/drawing/2014/main" id="{1265695C-FF64-A74D-9B15-647B6B0FE28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8" name="Group 27">
            <a:extLst>
              <a:ext uri="{FF2B5EF4-FFF2-40B4-BE49-F238E27FC236}">
                <a16:creationId xmlns:a16="http://schemas.microsoft.com/office/drawing/2014/main" id="{D4A05DAA-68BC-C64D-82C2-242848A87B16}"/>
              </a:ext>
            </a:extLst>
          </p:cNvPr>
          <p:cNvGrpSpPr/>
          <p:nvPr/>
        </p:nvGrpSpPr>
        <p:grpSpPr>
          <a:xfrm>
            <a:off x="52613" y="2881593"/>
            <a:ext cx="2714492" cy="949440"/>
            <a:chOff x="1316183" y="1516808"/>
            <a:chExt cx="3619322" cy="1265920"/>
          </a:xfrm>
        </p:grpSpPr>
        <p:sp>
          <p:nvSpPr>
            <p:cNvPr id="29" name="Cube 28">
              <a:extLst>
                <a:ext uri="{FF2B5EF4-FFF2-40B4-BE49-F238E27FC236}">
                  <a16:creationId xmlns:a16="http://schemas.microsoft.com/office/drawing/2014/main" id="{96D235A7-1985-6849-A37C-257E89ACE2A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0" name="Rectangle 29">
              <a:extLst>
                <a:ext uri="{FF2B5EF4-FFF2-40B4-BE49-F238E27FC236}">
                  <a16:creationId xmlns:a16="http://schemas.microsoft.com/office/drawing/2014/main" id="{1CEEDAF7-844D-0245-9B25-0ADC5EBE3C8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1" name="Rectangle 30">
              <a:extLst>
                <a:ext uri="{FF2B5EF4-FFF2-40B4-BE49-F238E27FC236}">
                  <a16:creationId xmlns:a16="http://schemas.microsoft.com/office/drawing/2014/main" id="{265DECBF-3088-9544-8760-5E6FE1A64BAE}"/>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32" name="Rectangle 31">
              <a:extLst>
                <a:ext uri="{FF2B5EF4-FFF2-40B4-BE49-F238E27FC236}">
                  <a16:creationId xmlns:a16="http://schemas.microsoft.com/office/drawing/2014/main" id="{A82B7753-CE23-AA43-A865-118CC85E6BE7}"/>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33" name="Rectangle 32">
              <a:extLst>
                <a:ext uri="{FF2B5EF4-FFF2-40B4-BE49-F238E27FC236}">
                  <a16:creationId xmlns:a16="http://schemas.microsoft.com/office/drawing/2014/main" id="{193CBCCE-592B-AB4C-A72C-06A369C31A1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35" name="Cube 34">
              <a:extLst>
                <a:ext uri="{FF2B5EF4-FFF2-40B4-BE49-F238E27FC236}">
                  <a16:creationId xmlns:a16="http://schemas.microsoft.com/office/drawing/2014/main" id="{49971AE6-F5ED-7042-AAE6-754710155CD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36" name="Group 35">
            <a:extLst>
              <a:ext uri="{FF2B5EF4-FFF2-40B4-BE49-F238E27FC236}">
                <a16:creationId xmlns:a16="http://schemas.microsoft.com/office/drawing/2014/main" id="{5A6EF886-CF28-AC41-907E-727BB5859C99}"/>
              </a:ext>
            </a:extLst>
          </p:cNvPr>
          <p:cNvGrpSpPr/>
          <p:nvPr/>
        </p:nvGrpSpPr>
        <p:grpSpPr>
          <a:xfrm>
            <a:off x="52613" y="3929834"/>
            <a:ext cx="2714492" cy="949440"/>
            <a:chOff x="1316183" y="1516808"/>
            <a:chExt cx="3619322" cy="1265920"/>
          </a:xfrm>
        </p:grpSpPr>
        <p:sp>
          <p:nvSpPr>
            <p:cNvPr id="37" name="Cube 36">
              <a:extLst>
                <a:ext uri="{FF2B5EF4-FFF2-40B4-BE49-F238E27FC236}">
                  <a16:creationId xmlns:a16="http://schemas.microsoft.com/office/drawing/2014/main" id="{F3FF8F18-01EF-3A45-86A0-24705B8E99D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8" name="Rectangle 37">
              <a:extLst>
                <a:ext uri="{FF2B5EF4-FFF2-40B4-BE49-F238E27FC236}">
                  <a16:creationId xmlns:a16="http://schemas.microsoft.com/office/drawing/2014/main" id="{C20DBF60-ABEA-1B46-883F-AE1053CCCB48}"/>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9" name="Rectangle 38">
              <a:extLst>
                <a:ext uri="{FF2B5EF4-FFF2-40B4-BE49-F238E27FC236}">
                  <a16:creationId xmlns:a16="http://schemas.microsoft.com/office/drawing/2014/main" id="{6A70DDDB-8E9E-9D4A-8F0C-7856A1DC2830}"/>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40" name="Rectangle 39">
              <a:extLst>
                <a:ext uri="{FF2B5EF4-FFF2-40B4-BE49-F238E27FC236}">
                  <a16:creationId xmlns:a16="http://schemas.microsoft.com/office/drawing/2014/main" id="{6F44DEDA-9424-DF4C-9C1F-C8C652748389}"/>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41" name="Rectangle 40">
              <a:extLst>
                <a:ext uri="{FF2B5EF4-FFF2-40B4-BE49-F238E27FC236}">
                  <a16:creationId xmlns:a16="http://schemas.microsoft.com/office/drawing/2014/main" id="{DF4BC68E-1F52-FA4A-BFE3-8316EFD3BAB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43" name="Cube 42">
              <a:extLst>
                <a:ext uri="{FF2B5EF4-FFF2-40B4-BE49-F238E27FC236}">
                  <a16:creationId xmlns:a16="http://schemas.microsoft.com/office/drawing/2014/main" id="{AC566552-4E46-7645-A953-6AE88840DC21}"/>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sp>
        <p:nvSpPr>
          <p:cNvPr id="44" name="TextBox 43">
            <a:extLst>
              <a:ext uri="{FF2B5EF4-FFF2-40B4-BE49-F238E27FC236}">
                <a16:creationId xmlns:a16="http://schemas.microsoft.com/office/drawing/2014/main" id="{D87A62DE-7DDC-9B4C-871F-68A96B33393C}"/>
              </a:ext>
            </a:extLst>
          </p:cNvPr>
          <p:cNvSpPr txBox="1"/>
          <p:nvPr/>
        </p:nvSpPr>
        <p:spPr>
          <a:xfrm>
            <a:off x="2847310" y="1083591"/>
            <a:ext cx="901816" cy="323165"/>
          </a:xfrm>
          <a:prstGeom prst="rect">
            <a:avLst/>
          </a:prstGeom>
          <a:noFill/>
        </p:spPr>
        <p:txBody>
          <a:bodyPr wrap="square" rtlCol="0">
            <a:spAutoFit/>
          </a:bodyPr>
          <a:lstStyle/>
          <a:p>
            <a:pPr defTabSz="685800"/>
            <a:r>
              <a:rPr lang="en-US" sz="1500" dirty="0">
                <a:solidFill>
                  <a:srgbClr val="FFFFFF"/>
                </a:solidFill>
                <a:latin typeface="IBM Plex Sans"/>
              </a:rPr>
              <a:t>“PROD”</a:t>
            </a:r>
          </a:p>
        </p:txBody>
      </p:sp>
      <p:sp>
        <p:nvSpPr>
          <p:cNvPr id="45" name="TextBox 44">
            <a:extLst>
              <a:ext uri="{FF2B5EF4-FFF2-40B4-BE49-F238E27FC236}">
                <a16:creationId xmlns:a16="http://schemas.microsoft.com/office/drawing/2014/main" id="{F3E44322-5F4F-D449-B799-4EC1FE10C779}"/>
              </a:ext>
            </a:extLst>
          </p:cNvPr>
          <p:cNvSpPr txBox="1"/>
          <p:nvPr/>
        </p:nvSpPr>
        <p:spPr>
          <a:xfrm>
            <a:off x="2833611" y="4110731"/>
            <a:ext cx="675409" cy="553998"/>
          </a:xfrm>
          <a:prstGeom prst="rect">
            <a:avLst/>
          </a:prstGeom>
          <a:noFill/>
        </p:spPr>
        <p:txBody>
          <a:bodyPr wrap="square" rtlCol="0">
            <a:spAutoFit/>
          </a:bodyPr>
          <a:lstStyle/>
          <a:p>
            <a:pPr defTabSz="685800"/>
            <a:r>
              <a:rPr lang="en-US" sz="1500" dirty="0">
                <a:solidFill>
                  <a:srgbClr val="FFFFFF"/>
                </a:solidFill>
                <a:latin typeface="IBM Plex Sans"/>
              </a:rPr>
              <a:t>“DEV”</a:t>
            </a:r>
          </a:p>
        </p:txBody>
      </p:sp>
      <p:sp>
        <p:nvSpPr>
          <p:cNvPr id="46" name="TextBox 45">
            <a:extLst>
              <a:ext uri="{FF2B5EF4-FFF2-40B4-BE49-F238E27FC236}">
                <a16:creationId xmlns:a16="http://schemas.microsoft.com/office/drawing/2014/main" id="{07EFFA3D-960B-0546-A31E-BB776D5393BB}"/>
              </a:ext>
            </a:extLst>
          </p:cNvPr>
          <p:cNvSpPr txBox="1"/>
          <p:nvPr/>
        </p:nvSpPr>
        <p:spPr>
          <a:xfrm>
            <a:off x="2847310" y="3115072"/>
            <a:ext cx="785187" cy="553998"/>
          </a:xfrm>
          <a:prstGeom prst="rect">
            <a:avLst/>
          </a:prstGeom>
          <a:noFill/>
        </p:spPr>
        <p:txBody>
          <a:bodyPr wrap="square" rtlCol="0">
            <a:spAutoFit/>
          </a:bodyPr>
          <a:lstStyle/>
          <a:p>
            <a:pPr defTabSz="685800"/>
            <a:r>
              <a:rPr lang="en-US" sz="1500" dirty="0">
                <a:solidFill>
                  <a:srgbClr val="FFFFFF"/>
                </a:solidFill>
                <a:latin typeface="IBM Plex Sans"/>
              </a:rPr>
              <a:t>“TEST”</a:t>
            </a:r>
          </a:p>
        </p:txBody>
      </p:sp>
      <p:sp>
        <p:nvSpPr>
          <p:cNvPr id="47" name="TextBox 46">
            <a:extLst>
              <a:ext uri="{FF2B5EF4-FFF2-40B4-BE49-F238E27FC236}">
                <a16:creationId xmlns:a16="http://schemas.microsoft.com/office/drawing/2014/main" id="{A0AB85B2-E4B1-6647-ACEE-C4B9BA67DE01}"/>
              </a:ext>
            </a:extLst>
          </p:cNvPr>
          <p:cNvSpPr txBox="1"/>
          <p:nvPr/>
        </p:nvSpPr>
        <p:spPr>
          <a:xfrm>
            <a:off x="2876189" y="2079249"/>
            <a:ext cx="829996" cy="323165"/>
          </a:xfrm>
          <a:prstGeom prst="rect">
            <a:avLst/>
          </a:prstGeom>
          <a:noFill/>
        </p:spPr>
        <p:txBody>
          <a:bodyPr wrap="square" rtlCol="0">
            <a:spAutoFit/>
          </a:bodyPr>
          <a:lstStyle/>
          <a:p>
            <a:pPr defTabSz="685800"/>
            <a:r>
              <a:rPr lang="en-US" sz="1500" dirty="0">
                <a:solidFill>
                  <a:srgbClr val="FFFFFF"/>
                </a:solidFill>
                <a:latin typeface="IBM Plex Sans"/>
              </a:rPr>
              <a:t>“UAT”</a:t>
            </a:r>
          </a:p>
        </p:txBody>
      </p:sp>
      <p:sp>
        <p:nvSpPr>
          <p:cNvPr id="54" name="Cube 53">
            <a:extLst>
              <a:ext uri="{FF2B5EF4-FFF2-40B4-BE49-F238E27FC236}">
                <a16:creationId xmlns:a16="http://schemas.microsoft.com/office/drawing/2014/main" id="{A260DFCA-DF47-104A-A7D8-93EBABCECE8E}"/>
              </a:ext>
            </a:extLst>
          </p:cNvPr>
          <p:cNvSpPr/>
          <p:nvPr/>
        </p:nvSpPr>
        <p:spPr>
          <a:xfrm>
            <a:off x="3749126" y="4106932"/>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55" name="Rectangle 54">
            <a:extLst>
              <a:ext uri="{FF2B5EF4-FFF2-40B4-BE49-F238E27FC236}">
                <a16:creationId xmlns:a16="http://schemas.microsoft.com/office/drawing/2014/main" id="{169257BB-E846-874D-9D88-BD2B7D5E2722}"/>
              </a:ext>
            </a:extLst>
          </p:cNvPr>
          <p:cNvSpPr/>
          <p:nvPr/>
        </p:nvSpPr>
        <p:spPr>
          <a:xfrm>
            <a:off x="4093381" y="4538500"/>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56" name="Cube 55">
            <a:extLst>
              <a:ext uri="{FF2B5EF4-FFF2-40B4-BE49-F238E27FC236}">
                <a16:creationId xmlns:a16="http://schemas.microsoft.com/office/drawing/2014/main" id="{CEBDB107-A334-7848-9F9C-5E06C26DC9E5}"/>
              </a:ext>
            </a:extLst>
          </p:cNvPr>
          <p:cNvSpPr/>
          <p:nvPr/>
        </p:nvSpPr>
        <p:spPr>
          <a:xfrm>
            <a:off x="3831526" y="4511984"/>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08" name="Rounded Rectangle 107">
            <a:extLst>
              <a:ext uri="{FF2B5EF4-FFF2-40B4-BE49-F238E27FC236}">
                <a16:creationId xmlns:a16="http://schemas.microsoft.com/office/drawing/2014/main" id="{28B39451-5C26-1843-B77A-9DB26771C03A}"/>
              </a:ext>
            </a:extLst>
          </p:cNvPr>
          <p:cNvSpPr/>
          <p:nvPr/>
        </p:nvSpPr>
        <p:spPr>
          <a:xfrm>
            <a:off x="3641746" y="4038147"/>
            <a:ext cx="1787695"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09" name="Cube 108">
            <a:extLst>
              <a:ext uri="{FF2B5EF4-FFF2-40B4-BE49-F238E27FC236}">
                <a16:creationId xmlns:a16="http://schemas.microsoft.com/office/drawing/2014/main" id="{22367FE1-C342-E14D-803A-547CEDBF81A7}"/>
              </a:ext>
            </a:extLst>
          </p:cNvPr>
          <p:cNvSpPr/>
          <p:nvPr/>
        </p:nvSpPr>
        <p:spPr>
          <a:xfrm>
            <a:off x="3749126" y="295662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0" name="Rectangle 109">
            <a:extLst>
              <a:ext uri="{FF2B5EF4-FFF2-40B4-BE49-F238E27FC236}">
                <a16:creationId xmlns:a16="http://schemas.microsoft.com/office/drawing/2014/main" id="{3CD711F9-91E0-714B-B780-CE832C72D174}"/>
              </a:ext>
            </a:extLst>
          </p:cNvPr>
          <p:cNvSpPr/>
          <p:nvPr/>
        </p:nvSpPr>
        <p:spPr>
          <a:xfrm>
            <a:off x="4093381" y="338819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11" name="Cube 110">
            <a:extLst>
              <a:ext uri="{FF2B5EF4-FFF2-40B4-BE49-F238E27FC236}">
                <a16:creationId xmlns:a16="http://schemas.microsoft.com/office/drawing/2014/main" id="{46F46112-AB62-AE4A-BF4A-756CE9E63108}"/>
              </a:ext>
            </a:extLst>
          </p:cNvPr>
          <p:cNvSpPr/>
          <p:nvPr/>
        </p:nvSpPr>
        <p:spPr>
          <a:xfrm>
            <a:off x="3831526" y="336167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23" name="Rounded Rectangle 122">
            <a:extLst>
              <a:ext uri="{FF2B5EF4-FFF2-40B4-BE49-F238E27FC236}">
                <a16:creationId xmlns:a16="http://schemas.microsoft.com/office/drawing/2014/main" id="{355C4DAC-98A3-C44D-B909-B4658EF8CF95}"/>
              </a:ext>
            </a:extLst>
          </p:cNvPr>
          <p:cNvSpPr/>
          <p:nvPr/>
        </p:nvSpPr>
        <p:spPr>
          <a:xfrm>
            <a:off x="3641746" y="2887840"/>
            <a:ext cx="1763966"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39" name="Cube 138">
            <a:extLst>
              <a:ext uri="{FF2B5EF4-FFF2-40B4-BE49-F238E27FC236}">
                <a16:creationId xmlns:a16="http://schemas.microsoft.com/office/drawing/2014/main" id="{FEC882CB-740C-BB4F-B360-B80FC4344470}"/>
              </a:ext>
            </a:extLst>
          </p:cNvPr>
          <p:cNvSpPr/>
          <p:nvPr/>
        </p:nvSpPr>
        <p:spPr>
          <a:xfrm>
            <a:off x="3749124" y="1813625"/>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0" name="Rectangle 139">
            <a:extLst>
              <a:ext uri="{FF2B5EF4-FFF2-40B4-BE49-F238E27FC236}">
                <a16:creationId xmlns:a16="http://schemas.microsoft.com/office/drawing/2014/main" id="{E460A1B0-C168-584D-94A7-A00737C9C820}"/>
              </a:ext>
            </a:extLst>
          </p:cNvPr>
          <p:cNvSpPr/>
          <p:nvPr/>
        </p:nvSpPr>
        <p:spPr>
          <a:xfrm>
            <a:off x="4093379" y="2245193"/>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41" name="Cube 140">
            <a:extLst>
              <a:ext uri="{FF2B5EF4-FFF2-40B4-BE49-F238E27FC236}">
                <a16:creationId xmlns:a16="http://schemas.microsoft.com/office/drawing/2014/main" id="{C4AC485F-FBE1-A74E-89F7-03AC7BE0DC59}"/>
              </a:ext>
            </a:extLst>
          </p:cNvPr>
          <p:cNvSpPr/>
          <p:nvPr/>
        </p:nvSpPr>
        <p:spPr>
          <a:xfrm>
            <a:off x="3831523" y="2218677"/>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43" name="Cube 142">
            <a:extLst>
              <a:ext uri="{FF2B5EF4-FFF2-40B4-BE49-F238E27FC236}">
                <a16:creationId xmlns:a16="http://schemas.microsoft.com/office/drawing/2014/main" id="{112FAD7C-2DA8-3F4B-A520-E9A4B9DC0571}"/>
              </a:ext>
            </a:extLst>
          </p:cNvPr>
          <p:cNvSpPr/>
          <p:nvPr/>
        </p:nvSpPr>
        <p:spPr>
          <a:xfrm>
            <a:off x="5429441" y="1813625"/>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4" name="Rectangle 143">
            <a:extLst>
              <a:ext uri="{FF2B5EF4-FFF2-40B4-BE49-F238E27FC236}">
                <a16:creationId xmlns:a16="http://schemas.microsoft.com/office/drawing/2014/main" id="{0872B87B-DA31-DE4B-B2E9-DDAA00147535}"/>
              </a:ext>
            </a:extLst>
          </p:cNvPr>
          <p:cNvSpPr/>
          <p:nvPr/>
        </p:nvSpPr>
        <p:spPr>
          <a:xfrm>
            <a:off x="5929330" y="2245193"/>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45" name="Cube 144">
            <a:extLst>
              <a:ext uri="{FF2B5EF4-FFF2-40B4-BE49-F238E27FC236}">
                <a16:creationId xmlns:a16="http://schemas.microsoft.com/office/drawing/2014/main" id="{CA116C45-B03C-DD49-B2DC-A9F9F3CE85F5}"/>
              </a:ext>
            </a:extLst>
          </p:cNvPr>
          <p:cNvSpPr/>
          <p:nvPr/>
        </p:nvSpPr>
        <p:spPr>
          <a:xfrm>
            <a:off x="5667475" y="2218677"/>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53" name="Rounded Rectangle 152">
            <a:extLst>
              <a:ext uri="{FF2B5EF4-FFF2-40B4-BE49-F238E27FC236}">
                <a16:creationId xmlns:a16="http://schemas.microsoft.com/office/drawing/2014/main" id="{C1EE654E-ACD7-2F43-A592-03D5FB316E65}"/>
              </a:ext>
            </a:extLst>
          </p:cNvPr>
          <p:cNvSpPr/>
          <p:nvPr/>
        </p:nvSpPr>
        <p:spPr>
          <a:xfrm>
            <a:off x="3641744" y="1744841"/>
            <a:ext cx="3405503"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54" name="Cube 153">
            <a:extLst>
              <a:ext uri="{FF2B5EF4-FFF2-40B4-BE49-F238E27FC236}">
                <a16:creationId xmlns:a16="http://schemas.microsoft.com/office/drawing/2014/main" id="{D242EC2D-98C8-3848-B957-008C79B972E5}"/>
              </a:ext>
            </a:extLst>
          </p:cNvPr>
          <p:cNvSpPr/>
          <p:nvPr/>
        </p:nvSpPr>
        <p:spPr>
          <a:xfrm>
            <a:off x="3725395" y="67884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55" name="Rectangle 154">
            <a:extLst>
              <a:ext uri="{FF2B5EF4-FFF2-40B4-BE49-F238E27FC236}">
                <a16:creationId xmlns:a16="http://schemas.microsoft.com/office/drawing/2014/main" id="{3484CB6A-515E-B54B-9368-DDAD564A3FA0}"/>
              </a:ext>
            </a:extLst>
          </p:cNvPr>
          <p:cNvSpPr/>
          <p:nvPr/>
        </p:nvSpPr>
        <p:spPr>
          <a:xfrm>
            <a:off x="4069651" y="111041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56" name="Cube 155">
            <a:extLst>
              <a:ext uri="{FF2B5EF4-FFF2-40B4-BE49-F238E27FC236}">
                <a16:creationId xmlns:a16="http://schemas.microsoft.com/office/drawing/2014/main" id="{BDB27A1F-8066-0143-8ECA-A1A563F92147}"/>
              </a:ext>
            </a:extLst>
          </p:cNvPr>
          <p:cNvSpPr/>
          <p:nvPr/>
        </p:nvSpPr>
        <p:spPr>
          <a:xfrm>
            <a:off x="3807795" y="108389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58" name="Cube 157">
            <a:extLst>
              <a:ext uri="{FF2B5EF4-FFF2-40B4-BE49-F238E27FC236}">
                <a16:creationId xmlns:a16="http://schemas.microsoft.com/office/drawing/2014/main" id="{3F0AF0B5-FBF1-0C4C-A637-34CD7D977CC4}"/>
              </a:ext>
            </a:extLst>
          </p:cNvPr>
          <p:cNvSpPr/>
          <p:nvPr/>
        </p:nvSpPr>
        <p:spPr>
          <a:xfrm>
            <a:off x="5405712" y="67884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59" name="Rectangle 158">
            <a:extLst>
              <a:ext uri="{FF2B5EF4-FFF2-40B4-BE49-F238E27FC236}">
                <a16:creationId xmlns:a16="http://schemas.microsoft.com/office/drawing/2014/main" id="{F5B7D09C-E21F-CA4C-9850-AF3E0BE5BCA4}"/>
              </a:ext>
            </a:extLst>
          </p:cNvPr>
          <p:cNvSpPr/>
          <p:nvPr/>
        </p:nvSpPr>
        <p:spPr>
          <a:xfrm>
            <a:off x="5905602" y="111041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60" name="Cube 159">
            <a:extLst>
              <a:ext uri="{FF2B5EF4-FFF2-40B4-BE49-F238E27FC236}">
                <a16:creationId xmlns:a16="http://schemas.microsoft.com/office/drawing/2014/main" id="{626781BF-F96A-7240-B0BF-79BBE490B187}"/>
              </a:ext>
            </a:extLst>
          </p:cNvPr>
          <p:cNvSpPr/>
          <p:nvPr/>
        </p:nvSpPr>
        <p:spPr>
          <a:xfrm>
            <a:off x="5643746" y="108389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62" name="Group 161">
            <a:extLst>
              <a:ext uri="{FF2B5EF4-FFF2-40B4-BE49-F238E27FC236}">
                <a16:creationId xmlns:a16="http://schemas.microsoft.com/office/drawing/2014/main" id="{F8C306CE-8931-E143-840A-467B649FC6B0}"/>
              </a:ext>
            </a:extLst>
          </p:cNvPr>
          <p:cNvGrpSpPr/>
          <p:nvPr/>
        </p:nvGrpSpPr>
        <p:grpSpPr>
          <a:xfrm>
            <a:off x="7047247" y="678844"/>
            <a:ext cx="1485901" cy="947627"/>
            <a:chOff x="4998834" y="5226519"/>
            <a:chExt cx="1981201" cy="1263503"/>
          </a:xfrm>
        </p:grpSpPr>
        <p:sp>
          <p:nvSpPr>
            <p:cNvPr id="163" name="Cube 162">
              <a:extLst>
                <a:ext uri="{FF2B5EF4-FFF2-40B4-BE49-F238E27FC236}">
                  <a16:creationId xmlns:a16="http://schemas.microsoft.com/office/drawing/2014/main" id="{4AD987A5-4A35-3447-8D64-F01815481EF6}"/>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64" name="Rectangle 163">
              <a:extLst>
                <a:ext uri="{FF2B5EF4-FFF2-40B4-BE49-F238E27FC236}">
                  <a16:creationId xmlns:a16="http://schemas.microsoft.com/office/drawing/2014/main" id="{56BE3529-653E-554A-8ED1-8E1F63C92B1B}"/>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65" name="Cube 164">
              <a:extLst>
                <a:ext uri="{FF2B5EF4-FFF2-40B4-BE49-F238E27FC236}">
                  <a16:creationId xmlns:a16="http://schemas.microsoft.com/office/drawing/2014/main" id="{DDD54A67-7B49-EC4A-996E-435BBD70E747}"/>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67" name="Rectangle 166">
            <a:extLst>
              <a:ext uri="{FF2B5EF4-FFF2-40B4-BE49-F238E27FC236}">
                <a16:creationId xmlns:a16="http://schemas.microsoft.com/office/drawing/2014/main" id="{1F8BAD34-BE8D-694C-A102-EBF8B8200802}"/>
              </a:ext>
            </a:extLst>
          </p:cNvPr>
          <p:cNvSpPr/>
          <p:nvPr/>
        </p:nvSpPr>
        <p:spPr>
          <a:xfrm>
            <a:off x="7030075" y="666990"/>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68" name="Rounded Rectangle 167">
            <a:extLst>
              <a:ext uri="{FF2B5EF4-FFF2-40B4-BE49-F238E27FC236}">
                <a16:creationId xmlns:a16="http://schemas.microsoft.com/office/drawing/2014/main" id="{13DDA2F0-150B-594E-876D-15D5EC17A632}"/>
              </a:ext>
            </a:extLst>
          </p:cNvPr>
          <p:cNvSpPr/>
          <p:nvPr/>
        </p:nvSpPr>
        <p:spPr>
          <a:xfrm>
            <a:off x="3618015" y="610060"/>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73" name="Rounded Rectangle 72">
            <a:extLst>
              <a:ext uri="{FF2B5EF4-FFF2-40B4-BE49-F238E27FC236}">
                <a16:creationId xmlns:a16="http://schemas.microsoft.com/office/drawing/2014/main" id="{6D024A14-04AD-A04F-ADA3-EBC76F923D1A}"/>
              </a:ext>
            </a:extLst>
          </p:cNvPr>
          <p:cNvSpPr/>
          <p:nvPr/>
        </p:nvSpPr>
        <p:spPr>
          <a:xfrm>
            <a:off x="5874100" y="3415155"/>
            <a:ext cx="2073023" cy="538696"/>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3" name="TextBox 2">
            <a:extLst>
              <a:ext uri="{FF2B5EF4-FFF2-40B4-BE49-F238E27FC236}">
                <a16:creationId xmlns:a16="http://schemas.microsoft.com/office/drawing/2014/main" id="{CA0F304F-7EA8-5E43-B42E-2192F0B260C4}"/>
              </a:ext>
            </a:extLst>
          </p:cNvPr>
          <p:cNvSpPr txBox="1"/>
          <p:nvPr/>
        </p:nvSpPr>
        <p:spPr>
          <a:xfrm>
            <a:off x="6317201" y="3555264"/>
            <a:ext cx="1064715" cy="369332"/>
          </a:xfrm>
          <a:prstGeom prst="rect">
            <a:avLst/>
          </a:prstGeom>
          <a:noFill/>
        </p:spPr>
        <p:txBody>
          <a:bodyPr wrap="none" rtlCol="0">
            <a:spAutoFit/>
          </a:bodyPr>
          <a:lstStyle/>
          <a:p>
            <a:pPr defTabSz="685800"/>
            <a:r>
              <a:rPr lang="en-US" sz="1800" dirty="0">
                <a:solidFill>
                  <a:srgbClr val="FFFFFF"/>
                </a:solidFill>
                <a:latin typeface="IBM Plex Sans"/>
              </a:rPr>
              <a:t>Replicas</a:t>
            </a:r>
          </a:p>
        </p:txBody>
      </p:sp>
    </p:spTree>
    <p:extLst>
      <p:ext uri="{BB962C8B-B14F-4D97-AF65-F5344CB8AC3E}">
        <p14:creationId xmlns:p14="http://schemas.microsoft.com/office/powerpoint/2010/main" val="33720009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932" y="91451"/>
            <a:ext cx="7613793"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Shift DevOps “Left”: Performance and HA/DR in DEV</a:t>
            </a:r>
          </a:p>
        </p:txBody>
      </p:sp>
      <p:grpSp>
        <p:nvGrpSpPr>
          <p:cNvPr id="2" name="Group 1">
            <a:extLst>
              <a:ext uri="{FF2B5EF4-FFF2-40B4-BE49-F238E27FC236}">
                <a16:creationId xmlns:a16="http://schemas.microsoft.com/office/drawing/2014/main" id="{C70FCF6D-20EE-D94F-9F23-D5CB028CCBBE}"/>
              </a:ext>
            </a:extLst>
          </p:cNvPr>
          <p:cNvGrpSpPr/>
          <p:nvPr/>
        </p:nvGrpSpPr>
        <p:grpSpPr>
          <a:xfrm>
            <a:off x="93517" y="827391"/>
            <a:ext cx="2714492" cy="949440"/>
            <a:chOff x="1316183" y="1516808"/>
            <a:chExt cx="3619322" cy="1265920"/>
          </a:xfrm>
        </p:grpSpPr>
        <p:sp>
          <p:nvSpPr>
            <p:cNvPr id="13" name="Cube 12">
              <a:extLst>
                <a:ext uri="{FF2B5EF4-FFF2-40B4-BE49-F238E27FC236}">
                  <a16:creationId xmlns:a16="http://schemas.microsoft.com/office/drawing/2014/main" id="{92861DAD-0BD8-CC4F-8671-AC9F8B657B74}"/>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14" name="Rectangle 13">
              <a:extLst>
                <a:ext uri="{FF2B5EF4-FFF2-40B4-BE49-F238E27FC236}">
                  <a16:creationId xmlns:a16="http://schemas.microsoft.com/office/drawing/2014/main" id="{B2BFBF75-F12D-A440-94BA-5AE8F6355A6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15" name="Rectangle 14">
              <a:extLst>
                <a:ext uri="{FF2B5EF4-FFF2-40B4-BE49-F238E27FC236}">
                  <a16:creationId xmlns:a16="http://schemas.microsoft.com/office/drawing/2014/main" id="{64605ADF-205A-AB4D-A519-493FC3035894}"/>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16" name="Rectangle 15">
              <a:extLst>
                <a:ext uri="{FF2B5EF4-FFF2-40B4-BE49-F238E27FC236}">
                  <a16:creationId xmlns:a16="http://schemas.microsoft.com/office/drawing/2014/main" id="{88A22F12-F99C-2F41-B5F4-692DC9BC762B}"/>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17" name="Rectangle 16">
              <a:extLst>
                <a:ext uri="{FF2B5EF4-FFF2-40B4-BE49-F238E27FC236}">
                  <a16:creationId xmlns:a16="http://schemas.microsoft.com/office/drawing/2014/main" id="{0004504C-3029-3D48-BA7E-495D72AC4964}"/>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19" name="Cube 18">
              <a:extLst>
                <a:ext uri="{FF2B5EF4-FFF2-40B4-BE49-F238E27FC236}">
                  <a16:creationId xmlns:a16="http://schemas.microsoft.com/office/drawing/2014/main" id="{F2DA7938-6F2C-3049-BDD5-F4EDBDF1B53F}"/>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0" name="Group 19">
            <a:extLst>
              <a:ext uri="{FF2B5EF4-FFF2-40B4-BE49-F238E27FC236}">
                <a16:creationId xmlns:a16="http://schemas.microsoft.com/office/drawing/2014/main" id="{3D3BF31F-1DA5-2D46-A7E6-E9E385D6E597}"/>
              </a:ext>
            </a:extLst>
          </p:cNvPr>
          <p:cNvGrpSpPr/>
          <p:nvPr/>
        </p:nvGrpSpPr>
        <p:grpSpPr>
          <a:xfrm>
            <a:off x="52613" y="1846782"/>
            <a:ext cx="2714492" cy="949440"/>
            <a:chOff x="1316183" y="1516808"/>
            <a:chExt cx="3619322" cy="1265920"/>
          </a:xfrm>
        </p:grpSpPr>
        <p:sp>
          <p:nvSpPr>
            <p:cNvPr id="21" name="Cube 20">
              <a:extLst>
                <a:ext uri="{FF2B5EF4-FFF2-40B4-BE49-F238E27FC236}">
                  <a16:creationId xmlns:a16="http://schemas.microsoft.com/office/drawing/2014/main" id="{27CF862E-C2FA-FD40-BC9F-C28B6F18B8FE}"/>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22" name="Rectangle 21">
              <a:extLst>
                <a:ext uri="{FF2B5EF4-FFF2-40B4-BE49-F238E27FC236}">
                  <a16:creationId xmlns:a16="http://schemas.microsoft.com/office/drawing/2014/main" id="{4511099B-8E90-4340-9441-8FFB169A72F5}"/>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23" name="Rectangle 22">
              <a:extLst>
                <a:ext uri="{FF2B5EF4-FFF2-40B4-BE49-F238E27FC236}">
                  <a16:creationId xmlns:a16="http://schemas.microsoft.com/office/drawing/2014/main" id="{B6EDABE8-233A-CB4A-99A8-B17E54376A46}"/>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24" name="Rectangle 23">
              <a:extLst>
                <a:ext uri="{FF2B5EF4-FFF2-40B4-BE49-F238E27FC236}">
                  <a16:creationId xmlns:a16="http://schemas.microsoft.com/office/drawing/2014/main" id="{4FE85D86-EF28-6240-8EF1-C08FF44EEBAF}"/>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25" name="Rectangle 24">
              <a:extLst>
                <a:ext uri="{FF2B5EF4-FFF2-40B4-BE49-F238E27FC236}">
                  <a16:creationId xmlns:a16="http://schemas.microsoft.com/office/drawing/2014/main" id="{441B8FA2-D432-B84E-B325-AD10A7CDCC15}"/>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27" name="Cube 26">
              <a:extLst>
                <a:ext uri="{FF2B5EF4-FFF2-40B4-BE49-F238E27FC236}">
                  <a16:creationId xmlns:a16="http://schemas.microsoft.com/office/drawing/2014/main" id="{1265695C-FF64-A74D-9B15-647B6B0FE28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8" name="Group 27">
            <a:extLst>
              <a:ext uri="{FF2B5EF4-FFF2-40B4-BE49-F238E27FC236}">
                <a16:creationId xmlns:a16="http://schemas.microsoft.com/office/drawing/2014/main" id="{D4A05DAA-68BC-C64D-82C2-242848A87B16}"/>
              </a:ext>
            </a:extLst>
          </p:cNvPr>
          <p:cNvGrpSpPr/>
          <p:nvPr/>
        </p:nvGrpSpPr>
        <p:grpSpPr>
          <a:xfrm>
            <a:off x="52613" y="2881593"/>
            <a:ext cx="2714492" cy="949440"/>
            <a:chOff x="1316183" y="1516808"/>
            <a:chExt cx="3619322" cy="1265920"/>
          </a:xfrm>
        </p:grpSpPr>
        <p:sp>
          <p:nvSpPr>
            <p:cNvPr id="29" name="Cube 28">
              <a:extLst>
                <a:ext uri="{FF2B5EF4-FFF2-40B4-BE49-F238E27FC236}">
                  <a16:creationId xmlns:a16="http://schemas.microsoft.com/office/drawing/2014/main" id="{96D235A7-1985-6849-A37C-257E89ACE2A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0" name="Rectangle 29">
              <a:extLst>
                <a:ext uri="{FF2B5EF4-FFF2-40B4-BE49-F238E27FC236}">
                  <a16:creationId xmlns:a16="http://schemas.microsoft.com/office/drawing/2014/main" id="{1CEEDAF7-844D-0245-9B25-0ADC5EBE3C8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1" name="Rectangle 30">
              <a:extLst>
                <a:ext uri="{FF2B5EF4-FFF2-40B4-BE49-F238E27FC236}">
                  <a16:creationId xmlns:a16="http://schemas.microsoft.com/office/drawing/2014/main" id="{265DECBF-3088-9544-8760-5E6FE1A64BAE}"/>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32" name="Rectangle 31">
              <a:extLst>
                <a:ext uri="{FF2B5EF4-FFF2-40B4-BE49-F238E27FC236}">
                  <a16:creationId xmlns:a16="http://schemas.microsoft.com/office/drawing/2014/main" id="{A82B7753-CE23-AA43-A865-118CC85E6BE7}"/>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33" name="Rectangle 32">
              <a:extLst>
                <a:ext uri="{FF2B5EF4-FFF2-40B4-BE49-F238E27FC236}">
                  <a16:creationId xmlns:a16="http://schemas.microsoft.com/office/drawing/2014/main" id="{193CBCCE-592B-AB4C-A72C-06A369C31A1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35" name="Cube 34">
              <a:extLst>
                <a:ext uri="{FF2B5EF4-FFF2-40B4-BE49-F238E27FC236}">
                  <a16:creationId xmlns:a16="http://schemas.microsoft.com/office/drawing/2014/main" id="{49971AE6-F5ED-7042-AAE6-754710155CD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36" name="Group 35">
            <a:extLst>
              <a:ext uri="{FF2B5EF4-FFF2-40B4-BE49-F238E27FC236}">
                <a16:creationId xmlns:a16="http://schemas.microsoft.com/office/drawing/2014/main" id="{5A6EF886-CF28-AC41-907E-727BB5859C99}"/>
              </a:ext>
            </a:extLst>
          </p:cNvPr>
          <p:cNvGrpSpPr/>
          <p:nvPr/>
        </p:nvGrpSpPr>
        <p:grpSpPr>
          <a:xfrm>
            <a:off x="52613" y="3929834"/>
            <a:ext cx="2714492" cy="949440"/>
            <a:chOff x="1316183" y="1516808"/>
            <a:chExt cx="3619322" cy="1265920"/>
          </a:xfrm>
        </p:grpSpPr>
        <p:sp>
          <p:nvSpPr>
            <p:cNvPr id="37" name="Cube 36">
              <a:extLst>
                <a:ext uri="{FF2B5EF4-FFF2-40B4-BE49-F238E27FC236}">
                  <a16:creationId xmlns:a16="http://schemas.microsoft.com/office/drawing/2014/main" id="{F3FF8F18-01EF-3A45-86A0-24705B8E99D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8" name="Rectangle 37">
              <a:extLst>
                <a:ext uri="{FF2B5EF4-FFF2-40B4-BE49-F238E27FC236}">
                  <a16:creationId xmlns:a16="http://schemas.microsoft.com/office/drawing/2014/main" id="{C20DBF60-ABEA-1B46-883F-AE1053CCCB48}"/>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9" name="Rectangle 38">
              <a:extLst>
                <a:ext uri="{FF2B5EF4-FFF2-40B4-BE49-F238E27FC236}">
                  <a16:creationId xmlns:a16="http://schemas.microsoft.com/office/drawing/2014/main" id="{6A70DDDB-8E9E-9D4A-8F0C-7856A1DC2830}"/>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40" name="Rectangle 39">
              <a:extLst>
                <a:ext uri="{FF2B5EF4-FFF2-40B4-BE49-F238E27FC236}">
                  <a16:creationId xmlns:a16="http://schemas.microsoft.com/office/drawing/2014/main" id="{6F44DEDA-9424-DF4C-9C1F-C8C652748389}"/>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41" name="Rectangle 40">
              <a:extLst>
                <a:ext uri="{FF2B5EF4-FFF2-40B4-BE49-F238E27FC236}">
                  <a16:creationId xmlns:a16="http://schemas.microsoft.com/office/drawing/2014/main" id="{DF4BC68E-1F52-FA4A-BFE3-8316EFD3BAB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43" name="Cube 42">
              <a:extLst>
                <a:ext uri="{FF2B5EF4-FFF2-40B4-BE49-F238E27FC236}">
                  <a16:creationId xmlns:a16="http://schemas.microsoft.com/office/drawing/2014/main" id="{AC566552-4E46-7645-A953-6AE88840DC21}"/>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sp>
        <p:nvSpPr>
          <p:cNvPr id="44" name="TextBox 43">
            <a:extLst>
              <a:ext uri="{FF2B5EF4-FFF2-40B4-BE49-F238E27FC236}">
                <a16:creationId xmlns:a16="http://schemas.microsoft.com/office/drawing/2014/main" id="{D87A62DE-7DDC-9B4C-871F-68A96B33393C}"/>
              </a:ext>
            </a:extLst>
          </p:cNvPr>
          <p:cNvSpPr txBox="1"/>
          <p:nvPr/>
        </p:nvSpPr>
        <p:spPr>
          <a:xfrm>
            <a:off x="2847310" y="1083591"/>
            <a:ext cx="901816" cy="323165"/>
          </a:xfrm>
          <a:prstGeom prst="rect">
            <a:avLst/>
          </a:prstGeom>
          <a:noFill/>
        </p:spPr>
        <p:txBody>
          <a:bodyPr wrap="square" rtlCol="0">
            <a:spAutoFit/>
          </a:bodyPr>
          <a:lstStyle/>
          <a:p>
            <a:pPr defTabSz="685800"/>
            <a:r>
              <a:rPr lang="en-US" sz="1500" dirty="0">
                <a:solidFill>
                  <a:srgbClr val="FFFFFF"/>
                </a:solidFill>
                <a:latin typeface="IBM Plex Sans"/>
              </a:rPr>
              <a:t>“PROD”</a:t>
            </a:r>
          </a:p>
        </p:txBody>
      </p:sp>
      <p:sp>
        <p:nvSpPr>
          <p:cNvPr id="45" name="TextBox 44">
            <a:extLst>
              <a:ext uri="{FF2B5EF4-FFF2-40B4-BE49-F238E27FC236}">
                <a16:creationId xmlns:a16="http://schemas.microsoft.com/office/drawing/2014/main" id="{F3E44322-5F4F-D449-B799-4EC1FE10C779}"/>
              </a:ext>
            </a:extLst>
          </p:cNvPr>
          <p:cNvSpPr txBox="1"/>
          <p:nvPr/>
        </p:nvSpPr>
        <p:spPr>
          <a:xfrm>
            <a:off x="2833611" y="4110731"/>
            <a:ext cx="675409" cy="553998"/>
          </a:xfrm>
          <a:prstGeom prst="rect">
            <a:avLst/>
          </a:prstGeom>
          <a:noFill/>
        </p:spPr>
        <p:txBody>
          <a:bodyPr wrap="square" rtlCol="0">
            <a:spAutoFit/>
          </a:bodyPr>
          <a:lstStyle/>
          <a:p>
            <a:pPr defTabSz="685800"/>
            <a:r>
              <a:rPr lang="en-US" sz="1500" dirty="0">
                <a:solidFill>
                  <a:srgbClr val="FFFFFF"/>
                </a:solidFill>
                <a:latin typeface="IBM Plex Sans"/>
              </a:rPr>
              <a:t>“DEV”</a:t>
            </a:r>
          </a:p>
        </p:txBody>
      </p:sp>
      <p:sp>
        <p:nvSpPr>
          <p:cNvPr id="46" name="TextBox 45">
            <a:extLst>
              <a:ext uri="{FF2B5EF4-FFF2-40B4-BE49-F238E27FC236}">
                <a16:creationId xmlns:a16="http://schemas.microsoft.com/office/drawing/2014/main" id="{07EFFA3D-960B-0546-A31E-BB776D5393BB}"/>
              </a:ext>
            </a:extLst>
          </p:cNvPr>
          <p:cNvSpPr txBox="1"/>
          <p:nvPr/>
        </p:nvSpPr>
        <p:spPr>
          <a:xfrm>
            <a:off x="2847310" y="3115072"/>
            <a:ext cx="785187" cy="553998"/>
          </a:xfrm>
          <a:prstGeom prst="rect">
            <a:avLst/>
          </a:prstGeom>
          <a:noFill/>
        </p:spPr>
        <p:txBody>
          <a:bodyPr wrap="square" rtlCol="0">
            <a:spAutoFit/>
          </a:bodyPr>
          <a:lstStyle/>
          <a:p>
            <a:pPr defTabSz="685800"/>
            <a:r>
              <a:rPr lang="en-US" sz="1500" dirty="0">
                <a:solidFill>
                  <a:srgbClr val="FFFFFF"/>
                </a:solidFill>
                <a:latin typeface="IBM Plex Sans"/>
              </a:rPr>
              <a:t>“TEST”</a:t>
            </a:r>
          </a:p>
        </p:txBody>
      </p:sp>
      <p:sp>
        <p:nvSpPr>
          <p:cNvPr id="47" name="TextBox 46">
            <a:extLst>
              <a:ext uri="{FF2B5EF4-FFF2-40B4-BE49-F238E27FC236}">
                <a16:creationId xmlns:a16="http://schemas.microsoft.com/office/drawing/2014/main" id="{A0AB85B2-E4B1-6647-ACEE-C4B9BA67DE01}"/>
              </a:ext>
            </a:extLst>
          </p:cNvPr>
          <p:cNvSpPr txBox="1"/>
          <p:nvPr/>
        </p:nvSpPr>
        <p:spPr>
          <a:xfrm>
            <a:off x="2876189" y="2079249"/>
            <a:ext cx="829996" cy="323165"/>
          </a:xfrm>
          <a:prstGeom prst="rect">
            <a:avLst/>
          </a:prstGeom>
          <a:noFill/>
        </p:spPr>
        <p:txBody>
          <a:bodyPr wrap="square" rtlCol="0">
            <a:spAutoFit/>
          </a:bodyPr>
          <a:lstStyle/>
          <a:p>
            <a:pPr defTabSz="685800"/>
            <a:r>
              <a:rPr lang="en-US" sz="1500" dirty="0">
                <a:solidFill>
                  <a:srgbClr val="FFFFFF"/>
                </a:solidFill>
                <a:latin typeface="IBM Plex Sans"/>
              </a:rPr>
              <a:t>“UAT”</a:t>
            </a:r>
          </a:p>
        </p:txBody>
      </p:sp>
      <p:sp>
        <p:nvSpPr>
          <p:cNvPr id="54" name="Cube 53">
            <a:extLst>
              <a:ext uri="{FF2B5EF4-FFF2-40B4-BE49-F238E27FC236}">
                <a16:creationId xmlns:a16="http://schemas.microsoft.com/office/drawing/2014/main" id="{A260DFCA-DF47-104A-A7D8-93EBABCECE8E}"/>
              </a:ext>
            </a:extLst>
          </p:cNvPr>
          <p:cNvSpPr/>
          <p:nvPr/>
        </p:nvSpPr>
        <p:spPr>
          <a:xfrm>
            <a:off x="3749126" y="4106932"/>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55" name="Rectangle 54">
            <a:extLst>
              <a:ext uri="{FF2B5EF4-FFF2-40B4-BE49-F238E27FC236}">
                <a16:creationId xmlns:a16="http://schemas.microsoft.com/office/drawing/2014/main" id="{169257BB-E846-874D-9D88-BD2B7D5E2722}"/>
              </a:ext>
            </a:extLst>
          </p:cNvPr>
          <p:cNvSpPr/>
          <p:nvPr/>
        </p:nvSpPr>
        <p:spPr>
          <a:xfrm>
            <a:off x="4093381" y="4538500"/>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56" name="Cube 55">
            <a:extLst>
              <a:ext uri="{FF2B5EF4-FFF2-40B4-BE49-F238E27FC236}">
                <a16:creationId xmlns:a16="http://schemas.microsoft.com/office/drawing/2014/main" id="{CEBDB107-A334-7848-9F9C-5E06C26DC9E5}"/>
              </a:ext>
            </a:extLst>
          </p:cNvPr>
          <p:cNvSpPr/>
          <p:nvPr/>
        </p:nvSpPr>
        <p:spPr>
          <a:xfrm>
            <a:off x="3831526" y="4511984"/>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83" name="Cube 82">
            <a:extLst>
              <a:ext uri="{FF2B5EF4-FFF2-40B4-BE49-F238E27FC236}">
                <a16:creationId xmlns:a16="http://schemas.microsoft.com/office/drawing/2014/main" id="{E3D6BD63-ABEA-4B43-94FA-7638FF838177}"/>
              </a:ext>
            </a:extLst>
          </p:cNvPr>
          <p:cNvSpPr/>
          <p:nvPr/>
        </p:nvSpPr>
        <p:spPr>
          <a:xfrm>
            <a:off x="5429443" y="4106932"/>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99" name="Rectangle 98">
            <a:extLst>
              <a:ext uri="{FF2B5EF4-FFF2-40B4-BE49-F238E27FC236}">
                <a16:creationId xmlns:a16="http://schemas.microsoft.com/office/drawing/2014/main" id="{F27067E4-EBE4-CB4D-A364-31C3AE97F17C}"/>
              </a:ext>
            </a:extLst>
          </p:cNvPr>
          <p:cNvSpPr/>
          <p:nvPr/>
        </p:nvSpPr>
        <p:spPr>
          <a:xfrm>
            <a:off x="5929333" y="4538500"/>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00" name="Cube 99">
            <a:extLst>
              <a:ext uri="{FF2B5EF4-FFF2-40B4-BE49-F238E27FC236}">
                <a16:creationId xmlns:a16="http://schemas.microsoft.com/office/drawing/2014/main" id="{A5E59426-2BB9-AF47-A2ED-19AAE3C589F0}"/>
              </a:ext>
            </a:extLst>
          </p:cNvPr>
          <p:cNvSpPr/>
          <p:nvPr/>
        </p:nvSpPr>
        <p:spPr>
          <a:xfrm>
            <a:off x="5667477" y="4511984"/>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02" name="Group 101">
            <a:extLst>
              <a:ext uri="{FF2B5EF4-FFF2-40B4-BE49-F238E27FC236}">
                <a16:creationId xmlns:a16="http://schemas.microsoft.com/office/drawing/2014/main" id="{ACA47725-28AA-664F-A875-8E6525EDE808}"/>
              </a:ext>
            </a:extLst>
          </p:cNvPr>
          <p:cNvGrpSpPr/>
          <p:nvPr/>
        </p:nvGrpSpPr>
        <p:grpSpPr>
          <a:xfrm>
            <a:off x="7103126" y="4106931"/>
            <a:ext cx="1485901" cy="947627"/>
            <a:chOff x="4998834" y="5226519"/>
            <a:chExt cx="1981201" cy="1263503"/>
          </a:xfrm>
        </p:grpSpPr>
        <p:sp>
          <p:nvSpPr>
            <p:cNvPr id="103" name="Cube 102">
              <a:extLst>
                <a:ext uri="{FF2B5EF4-FFF2-40B4-BE49-F238E27FC236}">
                  <a16:creationId xmlns:a16="http://schemas.microsoft.com/office/drawing/2014/main" id="{569FC3BA-6084-B748-BDBD-DBB0C26ABF9E}"/>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04" name="Rectangle 103">
              <a:extLst>
                <a:ext uri="{FF2B5EF4-FFF2-40B4-BE49-F238E27FC236}">
                  <a16:creationId xmlns:a16="http://schemas.microsoft.com/office/drawing/2014/main" id="{5A3CD27C-769C-C042-ABD4-644E0B6F73DF}"/>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05" name="Cube 104">
              <a:extLst>
                <a:ext uri="{FF2B5EF4-FFF2-40B4-BE49-F238E27FC236}">
                  <a16:creationId xmlns:a16="http://schemas.microsoft.com/office/drawing/2014/main" id="{C77ED857-ADBF-094B-B477-F9152F55CC64}"/>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07" name="Rectangle 106">
            <a:extLst>
              <a:ext uri="{FF2B5EF4-FFF2-40B4-BE49-F238E27FC236}">
                <a16:creationId xmlns:a16="http://schemas.microsoft.com/office/drawing/2014/main" id="{C05669F0-ED4B-C741-9639-E614D0558F51}"/>
              </a:ext>
            </a:extLst>
          </p:cNvPr>
          <p:cNvSpPr/>
          <p:nvPr/>
        </p:nvSpPr>
        <p:spPr>
          <a:xfrm>
            <a:off x="7073993" y="3965181"/>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9" name="Cube 108">
            <a:extLst>
              <a:ext uri="{FF2B5EF4-FFF2-40B4-BE49-F238E27FC236}">
                <a16:creationId xmlns:a16="http://schemas.microsoft.com/office/drawing/2014/main" id="{22367FE1-C342-E14D-803A-547CEDBF81A7}"/>
              </a:ext>
            </a:extLst>
          </p:cNvPr>
          <p:cNvSpPr/>
          <p:nvPr/>
        </p:nvSpPr>
        <p:spPr>
          <a:xfrm>
            <a:off x="3749126" y="295662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0" name="Rectangle 109">
            <a:extLst>
              <a:ext uri="{FF2B5EF4-FFF2-40B4-BE49-F238E27FC236}">
                <a16:creationId xmlns:a16="http://schemas.microsoft.com/office/drawing/2014/main" id="{3CD711F9-91E0-714B-B780-CE832C72D174}"/>
              </a:ext>
            </a:extLst>
          </p:cNvPr>
          <p:cNvSpPr/>
          <p:nvPr/>
        </p:nvSpPr>
        <p:spPr>
          <a:xfrm>
            <a:off x="4093381" y="338819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11" name="Cube 110">
            <a:extLst>
              <a:ext uri="{FF2B5EF4-FFF2-40B4-BE49-F238E27FC236}">
                <a16:creationId xmlns:a16="http://schemas.microsoft.com/office/drawing/2014/main" id="{46F46112-AB62-AE4A-BF4A-756CE9E63108}"/>
              </a:ext>
            </a:extLst>
          </p:cNvPr>
          <p:cNvSpPr/>
          <p:nvPr/>
        </p:nvSpPr>
        <p:spPr>
          <a:xfrm>
            <a:off x="3831526" y="336167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13" name="Cube 112">
            <a:extLst>
              <a:ext uri="{FF2B5EF4-FFF2-40B4-BE49-F238E27FC236}">
                <a16:creationId xmlns:a16="http://schemas.microsoft.com/office/drawing/2014/main" id="{EE5ABE4B-71C2-BC45-8775-AB60921E644A}"/>
              </a:ext>
            </a:extLst>
          </p:cNvPr>
          <p:cNvSpPr/>
          <p:nvPr/>
        </p:nvSpPr>
        <p:spPr>
          <a:xfrm>
            <a:off x="5429443" y="295662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4" name="Rectangle 113">
            <a:extLst>
              <a:ext uri="{FF2B5EF4-FFF2-40B4-BE49-F238E27FC236}">
                <a16:creationId xmlns:a16="http://schemas.microsoft.com/office/drawing/2014/main" id="{C0751756-D00B-0A4E-B9E4-BC25E013D287}"/>
              </a:ext>
            </a:extLst>
          </p:cNvPr>
          <p:cNvSpPr/>
          <p:nvPr/>
        </p:nvSpPr>
        <p:spPr>
          <a:xfrm>
            <a:off x="5929333" y="338819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15" name="Cube 114">
            <a:extLst>
              <a:ext uri="{FF2B5EF4-FFF2-40B4-BE49-F238E27FC236}">
                <a16:creationId xmlns:a16="http://schemas.microsoft.com/office/drawing/2014/main" id="{1FE016EE-5539-ED4E-9D3E-7FDD79F03B36}"/>
              </a:ext>
            </a:extLst>
          </p:cNvPr>
          <p:cNvSpPr/>
          <p:nvPr/>
        </p:nvSpPr>
        <p:spPr>
          <a:xfrm>
            <a:off x="5667477" y="336167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17" name="Group 116">
            <a:extLst>
              <a:ext uri="{FF2B5EF4-FFF2-40B4-BE49-F238E27FC236}">
                <a16:creationId xmlns:a16="http://schemas.microsoft.com/office/drawing/2014/main" id="{1E4E9C1F-EC84-7543-A700-261E62D00B46}"/>
              </a:ext>
            </a:extLst>
          </p:cNvPr>
          <p:cNvGrpSpPr/>
          <p:nvPr/>
        </p:nvGrpSpPr>
        <p:grpSpPr>
          <a:xfrm>
            <a:off x="7103126" y="2956624"/>
            <a:ext cx="1485901" cy="947627"/>
            <a:chOff x="4998834" y="5226519"/>
            <a:chExt cx="1981201" cy="1263503"/>
          </a:xfrm>
        </p:grpSpPr>
        <p:sp>
          <p:nvSpPr>
            <p:cNvPr id="118" name="Cube 117">
              <a:extLst>
                <a:ext uri="{FF2B5EF4-FFF2-40B4-BE49-F238E27FC236}">
                  <a16:creationId xmlns:a16="http://schemas.microsoft.com/office/drawing/2014/main" id="{FAFDFDA6-84B4-014E-A92B-986C7377D5D6}"/>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9" name="Rectangle 118">
              <a:extLst>
                <a:ext uri="{FF2B5EF4-FFF2-40B4-BE49-F238E27FC236}">
                  <a16:creationId xmlns:a16="http://schemas.microsoft.com/office/drawing/2014/main" id="{C67F7D41-7EF8-414B-A37D-90543B91CC92}"/>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20" name="Cube 119">
              <a:extLst>
                <a:ext uri="{FF2B5EF4-FFF2-40B4-BE49-F238E27FC236}">
                  <a16:creationId xmlns:a16="http://schemas.microsoft.com/office/drawing/2014/main" id="{CC24CDF7-B008-C445-9DFD-2BEFC07634BB}"/>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22" name="Rectangle 121">
            <a:extLst>
              <a:ext uri="{FF2B5EF4-FFF2-40B4-BE49-F238E27FC236}">
                <a16:creationId xmlns:a16="http://schemas.microsoft.com/office/drawing/2014/main" id="{616820C9-58A1-F04C-9579-39FD2A68CC42}"/>
              </a:ext>
            </a:extLst>
          </p:cNvPr>
          <p:cNvSpPr/>
          <p:nvPr/>
        </p:nvSpPr>
        <p:spPr>
          <a:xfrm>
            <a:off x="7073993" y="2814874"/>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39" name="Cube 138">
            <a:extLst>
              <a:ext uri="{FF2B5EF4-FFF2-40B4-BE49-F238E27FC236}">
                <a16:creationId xmlns:a16="http://schemas.microsoft.com/office/drawing/2014/main" id="{FEC882CB-740C-BB4F-B360-B80FC4344470}"/>
              </a:ext>
            </a:extLst>
          </p:cNvPr>
          <p:cNvSpPr/>
          <p:nvPr/>
        </p:nvSpPr>
        <p:spPr>
          <a:xfrm>
            <a:off x="3749124" y="1813625"/>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0" name="Rectangle 139">
            <a:extLst>
              <a:ext uri="{FF2B5EF4-FFF2-40B4-BE49-F238E27FC236}">
                <a16:creationId xmlns:a16="http://schemas.microsoft.com/office/drawing/2014/main" id="{E460A1B0-C168-584D-94A7-A00737C9C820}"/>
              </a:ext>
            </a:extLst>
          </p:cNvPr>
          <p:cNvSpPr/>
          <p:nvPr/>
        </p:nvSpPr>
        <p:spPr>
          <a:xfrm>
            <a:off x="4093379" y="2245193"/>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41" name="Cube 140">
            <a:extLst>
              <a:ext uri="{FF2B5EF4-FFF2-40B4-BE49-F238E27FC236}">
                <a16:creationId xmlns:a16="http://schemas.microsoft.com/office/drawing/2014/main" id="{C4AC485F-FBE1-A74E-89F7-03AC7BE0DC59}"/>
              </a:ext>
            </a:extLst>
          </p:cNvPr>
          <p:cNvSpPr/>
          <p:nvPr/>
        </p:nvSpPr>
        <p:spPr>
          <a:xfrm>
            <a:off x="3831523" y="2218677"/>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43" name="Cube 142">
            <a:extLst>
              <a:ext uri="{FF2B5EF4-FFF2-40B4-BE49-F238E27FC236}">
                <a16:creationId xmlns:a16="http://schemas.microsoft.com/office/drawing/2014/main" id="{112FAD7C-2DA8-3F4B-A520-E9A4B9DC0571}"/>
              </a:ext>
            </a:extLst>
          </p:cNvPr>
          <p:cNvSpPr/>
          <p:nvPr/>
        </p:nvSpPr>
        <p:spPr>
          <a:xfrm>
            <a:off x="5429441" y="1813625"/>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4" name="Rectangle 143">
            <a:extLst>
              <a:ext uri="{FF2B5EF4-FFF2-40B4-BE49-F238E27FC236}">
                <a16:creationId xmlns:a16="http://schemas.microsoft.com/office/drawing/2014/main" id="{0872B87B-DA31-DE4B-B2E9-DDAA00147535}"/>
              </a:ext>
            </a:extLst>
          </p:cNvPr>
          <p:cNvSpPr/>
          <p:nvPr/>
        </p:nvSpPr>
        <p:spPr>
          <a:xfrm>
            <a:off x="5929330" y="2245193"/>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45" name="Cube 144">
            <a:extLst>
              <a:ext uri="{FF2B5EF4-FFF2-40B4-BE49-F238E27FC236}">
                <a16:creationId xmlns:a16="http://schemas.microsoft.com/office/drawing/2014/main" id="{CA116C45-B03C-DD49-B2DC-A9F9F3CE85F5}"/>
              </a:ext>
            </a:extLst>
          </p:cNvPr>
          <p:cNvSpPr/>
          <p:nvPr/>
        </p:nvSpPr>
        <p:spPr>
          <a:xfrm>
            <a:off x="5667475" y="2218677"/>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47" name="Group 146">
            <a:extLst>
              <a:ext uri="{FF2B5EF4-FFF2-40B4-BE49-F238E27FC236}">
                <a16:creationId xmlns:a16="http://schemas.microsoft.com/office/drawing/2014/main" id="{FDE20A8C-2365-7146-82B6-D303D127ED60}"/>
              </a:ext>
            </a:extLst>
          </p:cNvPr>
          <p:cNvGrpSpPr/>
          <p:nvPr/>
        </p:nvGrpSpPr>
        <p:grpSpPr>
          <a:xfrm>
            <a:off x="7103124" y="1813624"/>
            <a:ext cx="1485901" cy="947627"/>
            <a:chOff x="4998834" y="5226519"/>
            <a:chExt cx="1981201" cy="1263503"/>
          </a:xfrm>
        </p:grpSpPr>
        <p:sp>
          <p:nvSpPr>
            <p:cNvPr id="148" name="Cube 147">
              <a:extLst>
                <a:ext uri="{FF2B5EF4-FFF2-40B4-BE49-F238E27FC236}">
                  <a16:creationId xmlns:a16="http://schemas.microsoft.com/office/drawing/2014/main" id="{FA108B26-5CDE-D94A-AD55-AFDFEB93719D}"/>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9" name="Rectangle 148">
              <a:extLst>
                <a:ext uri="{FF2B5EF4-FFF2-40B4-BE49-F238E27FC236}">
                  <a16:creationId xmlns:a16="http://schemas.microsoft.com/office/drawing/2014/main" id="{1C20AB51-5665-8842-88E3-989E1B31059C}"/>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50" name="Cube 149">
              <a:extLst>
                <a:ext uri="{FF2B5EF4-FFF2-40B4-BE49-F238E27FC236}">
                  <a16:creationId xmlns:a16="http://schemas.microsoft.com/office/drawing/2014/main" id="{0D5A070D-C1BB-CE4F-BD81-080A9ED4DFAD}"/>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52" name="Rectangle 151">
            <a:extLst>
              <a:ext uri="{FF2B5EF4-FFF2-40B4-BE49-F238E27FC236}">
                <a16:creationId xmlns:a16="http://schemas.microsoft.com/office/drawing/2014/main" id="{AD31CC2A-7D3F-8D4C-BCED-2FD5463C9D5D}"/>
              </a:ext>
            </a:extLst>
          </p:cNvPr>
          <p:cNvSpPr/>
          <p:nvPr/>
        </p:nvSpPr>
        <p:spPr>
          <a:xfrm>
            <a:off x="7073991" y="1671874"/>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54" name="Cube 153">
            <a:extLst>
              <a:ext uri="{FF2B5EF4-FFF2-40B4-BE49-F238E27FC236}">
                <a16:creationId xmlns:a16="http://schemas.microsoft.com/office/drawing/2014/main" id="{D242EC2D-98C8-3848-B957-008C79B972E5}"/>
              </a:ext>
            </a:extLst>
          </p:cNvPr>
          <p:cNvSpPr/>
          <p:nvPr/>
        </p:nvSpPr>
        <p:spPr>
          <a:xfrm>
            <a:off x="3725395" y="67884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55" name="Rectangle 154">
            <a:extLst>
              <a:ext uri="{FF2B5EF4-FFF2-40B4-BE49-F238E27FC236}">
                <a16:creationId xmlns:a16="http://schemas.microsoft.com/office/drawing/2014/main" id="{3484CB6A-515E-B54B-9368-DDAD564A3FA0}"/>
              </a:ext>
            </a:extLst>
          </p:cNvPr>
          <p:cNvSpPr/>
          <p:nvPr/>
        </p:nvSpPr>
        <p:spPr>
          <a:xfrm>
            <a:off x="4069651" y="111041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56" name="Cube 155">
            <a:extLst>
              <a:ext uri="{FF2B5EF4-FFF2-40B4-BE49-F238E27FC236}">
                <a16:creationId xmlns:a16="http://schemas.microsoft.com/office/drawing/2014/main" id="{BDB27A1F-8066-0143-8ECA-A1A563F92147}"/>
              </a:ext>
            </a:extLst>
          </p:cNvPr>
          <p:cNvSpPr/>
          <p:nvPr/>
        </p:nvSpPr>
        <p:spPr>
          <a:xfrm>
            <a:off x="3807795" y="108389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58" name="Cube 157">
            <a:extLst>
              <a:ext uri="{FF2B5EF4-FFF2-40B4-BE49-F238E27FC236}">
                <a16:creationId xmlns:a16="http://schemas.microsoft.com/office/drawing/2014/main" id="{3F0AF0B5-FBF1-0C4C-A637-34CD7D977CC4}"/>
              </a:ext>
            </a:extLst>
          </p:cNvPr>
          <p:cNvSpPr/>
          <p:nvPr/>
        </p:nvSpPr>
        <p:spPr>
          <a:xfrm>
            <a:off x="5405712" y="67884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59" name="Rectangle 158">
            <a:extLst>
              <a:ext uri="{FF2B5EF4-FFF2-40B4-BE49-F238E27FC236}">
                <a16:creationId xmlns:a16="http://schemas.microsoft.com/office/drawing/2014/main" id="{F5B7D09C-E21F-CA4C-9850-AF3E0BE5BCA4}"/>
              </a:ext>
            </a:extLst>
          </p:cNvPr>
          <p:cNvSpPr/>
          <p:nvPr/>
        </p:nvSpPr>
        <p:spPr>
          <a:xfrm>
            <a:off x="5905602" y="111041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60" name="Cube 159">
            <a:extLst>
              <a:ext uri="{FF2B5EF4-FFF2-40B4-BE49-F238E27FC236}">
                <a16:creationId xmlns:a16="http://schemas.microsoft.com/office/drawing/2014/main" id="{626781BF-F96A-7240-B0BF-79BBE490B187}"/>
              </a:ext>
            </a:extLst>
          </p:cNvPr>
          <p:cNvSpPr/>
          <p:nvPr/>
        </p:nvSpPr>
        <p:spPr>
          <a:xfrm>
            <a:off x="5643746" y="108389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62" name="Group 161">
            <a:extLst>
              <a:ext uri="{FF2B5EF4-FFF2-40B4-BE49-F238E27FC236}">
                <a16:creationId xmlns:a16="http://schemas.microsoft.com/office/drawing/2014/main" id="{F8C306CE-8931-E143-840A-467B649FC6B0}"/>
              </a:ext>
            </a:extLst>
          </p:cNvPr>
          <p:cNvGrpSpPr/>
          <p:nvPr/>
        </p:nvGrpSpPr>
        <p:grpSpPr>
          <a:xfrm>
            <a:off x="7079395" y="678844"/>
            <a:ext cx="1485901" cy="947627"/>
            <a:chOff x="4998834" y="5226519"/>
            <a:chExt cx="1981201" cy="1263503"/>
          </a:xfrm>
        </p:grpSpPr>
        <p:sp>
          <p:nvSpPr>
            <p:cNvPr id="163" name="Cube 162">
              <a:extLst>
                <a:ext uri="{FF2B5EF4-FFF2-40B4-BE49-F238E27FC236}">
                  <a16:creationId xmlns:a16="http://schemas.microsoft.com/office/drawing/2014/main" id="{4AD987A5-4A35-3447-8D64-F01815481EF6}"/>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64" name="Rectangle 163">
              <a:extLst>
                <a:ext uri="{FF2B5EF4-FFF2-40B4-BE49-F238E27FC236}">
                  <a16:creationId xmlns:a16="http://schemas.microsoft.com/office/drawing/2014/main" id="{56BE3529-653E-554A-8ED1-8E1F63C92B1B}"/>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65" name="Cube 164">
              <a:extLst>
                <a:ext uri="{FF2B5EF4-FFF2-40B4-BE49-F238E27FC236}">
                  <a16:creationId xmlns:a16="http://schemas.microsoft.com/office/drawing/2014/main" id="{DDD54A67-7B49-EC4A-996E-435BBD70E747}"/>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67" name="Rectangle 166">
            <a:extLst>
              <a:ext uri="{FF2B5EF4-FFF2-40B4-BE49-F238E27FC236}">
                <a16:creationId xmlns:a16="http://schemas.microsoft.com/office/drawing/2014/main" id="{1F8BAD34-BE8D-694C-A102-EBF8B8200802}"/>
              </a:ext>
            </a:extLst>
          </p:cNvPr>
          <p:cNvSpPr/>
          <p:nvPr/>
        </p:nvSpPr>
        <p:spPr>
          <a:xfrm>
            <a:off x="7050262" y="537094"/>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68" name="Rounded Rectangle 167">
            <a:extLst>
              <a:ext uri="{FF2B5EF4-FFF2-40B4-BE49-F238E27FC236}">
                <a16:creationId xmlns:a16="http://schemas.microsoft.com/office/drawing/2014/main" id="{13DDA2F0-150B-594E-876D-15D5EC17A632}"/>
              </a:ext>
            </a:extLst>
          </p:cNvPr>
          <p:cNvSpPr/>
          <p:nvPr/>
        </p:nvSpPr>
        <p:spPr>
          <a:xfrm>
            <a:off x="3618015" y="610060"/>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24" name="Rounded Rectangle 123">
            <a:extLst>
              <a:ext uri="{FF2B5EF4-FFF2-40B4-BE49-F238E27FC236}">
                <a16:creationId xmlns:a16="http://schemas.microsoft.com/office/drawing/2014/main" id="{CF4A0DBA-F623-5D44-919A-C88B0A2D4CDD}"/>
              </a:ext>
            </a:extLst>
          </p:cNvPr>
          <p:cNvSpPr/>
          <p:nvPr/>
        </p:nvSpPr>
        <p:spPr>
          <a:xfrm>
            <a:off x="3641746" y="4038147"/>
            <a:ext cx="1787695"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25" name="Rounded Rectangle 124">
            <a:extLst>
              <a:ext uri="{FF2B5EF4-FFF2-40B4-BE49-F238E27FC236}">
                <a16:creationId xmlns:a16="http://schemas.microsoft.com/office/drawing/2014/main" id="{BF5E6023-7B82-BC40-8258-34C5E9F4E8CC}"/>
              </a:ext>
            </a:extLst>
          </p:cNvPr>
          <p:cNvSpPr/>
          <p:nvPr/>
        </p:nvSpPr>
        <p:spPr>
          <a:xfrm>
            <a:off x="3641746" y="2887840"/>
            <a:ext cx="1763966"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26" name="Rounded Rectangle 125">
            <a:extLst>
              <a:ext uri="{FF2B5EF4-FFF2-40B4-BE49-F238E27FC236}">
                <a16:creationId xmlns:a16="http://schemas.microsoft.com/office/drawing/2014/main" id="{52979BFB-8550-5340-89EF-62777B597786}"/>
              </a:ext>
            </a:extLst>
          </p:cNvPr>
          <p:cNvSpPr/>
          <p:nvPr/>
        </p:nvSpPr>
        <p:spPr>
          <a:xfrm>
            <a:off x="3641744" y="1744841"/>
            <a:ext cx="3405503"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Tree>
    <p:extLst>
      <p:ext uri="{BB962C8B-B14F-4D97-AF65-F5344CB8AC3E}">
        <p14:creationId xmlns:p14="http://schemas.microsoft.com/office/powerpoint/2010/main" val="281036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7"/>
                                        </p:tgtEl>
                                        <p:attrNameLst>
                                          <p:attrName>style.visibility</p:attrName>
                                        </p:attrNameLst>
                                      </p:cBhvr>
                                      <p:to>
                                        <p:strVal val="visible"/>
                                      </p:to>
                                    </p:set>
                                    <p:animEffect transition="in" filter="dissolve">
                                      <p:cBhvr>
                                        <p:cTn id="10" dur="500"/>
                                        <p:tgtEl>
                                          <p:spTgt spid="107"/>
                                        </p:tgtEl>
                                      </p:cBhvr>
                                    </p:animEffect>
                                  </p:childTnLst>
                                </p:cTn>
                              </p:par>
                              <p:par>
                                <p:cTn id="11" presetID="9"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dissolve">
                                      <p:cBhvr>
                                        <p:cTn id="13" dur="500"/>
                                        <p:tgtEl>
                                          <p:spTgt spid="11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dissolve">
                                      <p:cBhvr>
                                        <p:cTn id="16" dur="500"/>
                                        <p:tgtEl>
                                          <p:spTgt spid="122"/>
                                        </p:tgtEl>
                                      </p:cBhvr>
                                    </p:animEffect>
                                  </p:childTnLst>
                                </p:cTn>
                              </p:par>
                              <p:par>
                                <p:cTn id="17" presetID="9"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dissolve">
                                      <p:cBhvr>
                                        <p:cTn id="19" dur="500"/>
                                        <p:tgtEl>
                                          <p:spTgt spid="147"/>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2"/>
                                        </p:tgtEl>
                                        <p:attrNameLst>
                                          <p:attrName>style.visibility</p:attrName>
                                        </p:attrNameLst>
                                      </p:cBhvr>
                                      <p:to>
                                        <p:strVal val="visible"/>
                                      </p:to>
                                    </p:set>
                                    <p:animEffect transition="in" filter="dissolve">
                                      <p:cBhvr>
                                        <p:cTn id="22" dur="500"/>
                                        <p:tgtEl>
                                          <p:spTgt spid="15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dissolve">
                                      <p:cBhvr>
                                        <p:cTn id="25" dur="500"/>
                                        <p:tgtEl>
                                          <p:spTgt spid="8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99"/>
                                        </p:tgtEl>
                                        <p:attrNameLst>
                                          <p:attrName>style.visibility</p:attrName>
                                        </p:attrNameLst>
                                      </p:cBhvr>
                                      <p:to>
                                        <p:strVal val="visible"/>
                                      </p:to>
                                    </p:set>
                                    <p:animEffect transition="in" filter="dissolve">
                                      <p:cBhvr>
                                        <p:cTn id="28" dur="500"/>
                                        <p:tgtEl>
                                          <p:spTgt spid="9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animEffect transition="in" filter="dissolve">
                                      <p:cBhvr>
                                        <p:cTn id="31" dur="500"/>
                                        <p:tgtEl>
                                          <p:spTgt spid="10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3"/>
                                        </p:tgtEl>
                                        <p:attrNameLst>
                                          <p:attrName>style.visibility</p:attrName>
                                        </p:attrNameLst>
                                      </p:cBhvr>
                                      <p:to>
                                        <p:strVal val="visible"/>
                                      </p:to>
                                    </p:set>
                                    <p:animEffect transition="in" filter="dissolve">
                                      <p:cBhvr>
                                        <p:cTn id="34" dur="500"/>
                                        <p:tgtEl>
                                          <p:spTgt spid="11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dissolve">
                                      <p:cBhvr>
                                        <p:cTn id="37" dur="500"/>
                                        <p:tgtEl>
                                          <p:spTgt spid="114"/>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dissolve">
                                      <p:cBhvr>
                                        <p:cTn id="4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99" grpId="0" animBg="1"/>
      <p:bldP spid="100" grpId="0" animBg="1"/>
      <p:bldP spid="107" grpId="0" animBg="1"/>
      <p:bldP spid="113" grpId="0" animBg="1"/>
      <p:bldP spid="114" grpId="0" animBg="1"/>
      <p:bldP spid="115" grpId="0" animBg="1"/>
      <p:bldP spid="122" grpId="0" animBg="1"/>
      <p:bldP spid="15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932" y="91451"/>
            <a:ext cx="7613793"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Shift DevOps “Left”: Performance and HA/DR in DEV</a:t>
            </a:r>
          </a:p>
        </p:txBody>
      </p:sp>
      <p:grpSp>
        <p:nvGrpSpPr>
          <p:cNvPr id="2" name="Group 1">
            <a:extLst>
              <a:ext uri="{FF2B5EF4-FFF2-40B4-BE49-F238E27FC236}">
                <a16:creationId xmlns:a16="http://schemas.microsoft.com/office/drawing/2014/main" id="{C70FCF6D-20EE-D94F-9F23-D5CB028CCBBE}"/>
              </a:ext>
            </a:extLst>
          </p:cNvPr>
          <p:cNvGrpSpPr/>
          <p:nvPr/>
        </p:nvGrpSpPr>
        <p:grpSpPr>
          <a:xfrm>
            <a:off x="93517" y="827391"/>
            <a:ext cx="2714492" cy="949440"/>
            <a:chOff x="1316183" y="1516808"/>
            <a:chExt cx="3619322" cy="1265920"/>
          </a:xfrm>
        </p:grpSpPr>
        <p:sp>
          <p:nvSpPr>
            <p:cNvPr id="13" name="Cube 12">
              <a:extLst>
                <a:ext uri="{FF2B5EF4-FFF2-40B4-BE49-F238E27FC236}">
                  <a16:creationId xmlns:a16="http://schemas.microsoft.com/office/drawing/2014/main" id="{92861DAD-0BD8-CC4F-8671-AC9F8B657B74}"/>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14" name="Rectangle 13">
              <a:extLst>
                <a:ext uri="{FF2B5EF4-FFF2-40B4-BE49-F238E27FC236}">
                  <a16:creationId xmlns:a16="http://schemas.microsoft.com/office/drawing/2014/main" id="{B2BFBF75-F12D-A440-94BA-5AE8F6355A6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15" name="Rectangle 14">
              <a:extLst>
                <a:ext uri="{FF2B5EF4-FFF2-40B4-BE49-F238E27FC236}">
                  <a16:creationId xmlns:a16="http://schemas.microsoft.com/office/drawing/2014/main" id="{64605ADF-205A-AB4D-A519-493FC3035894}"/>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16" name="Rectangle 15">
              <a:extLst>
                <a:ext uri="{FF2B5EF4-FFF2-40B4-BE49-F238E27FC236}">
                  <a16:creationId xmlns:a16="http://schemas.microsoft.com/office/drawing/2014/main" id="{88A22F12-F99C-2F41-B5F4-692DC9BC762B}"/>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17" name="Rectangle 16">
              <a:extLst>
                <a:ext uri="{FF2B5EF4-FFF2-40B4-BE49-F238E27FC236}">
                  <a16:creationId xmlns:a16="http://schemas.microsoft.com/office/drawing/2014/main" id="{0004504C-3029-3D48-BA7E-495D72AC4964}"/>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19" name="Cube 18">
              <a:extLst>
                <a:ext uri="{FF2B5EF4-FFF2-40B4-BE49-F238E27FC236}">
                  <a16:creationId xmlns:a16="http://schemas.microsoft.com/office/drawing/2014/main" id="{F2DA7938-6F2C-3049-BDD5-F4EDBDF1B53F}"/>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0" name="Group 19">
            <a:extLst>
              <a:ext uri="{FF2B5EF4-FFF2-40B4-BE49-F238E27FC236}">
                <a16:creationId xmlns:a16="http://schemas.microsoft.com/office/drawing/2014/main" id="{3D3BF31F-1DA5-2D46-A7E6-E9E385D6E597}"/>
              </a:ext>
            </a:extLst>
          </p:cNvPr>
          <p:cNvGrpSpPr/>
          <p:nvPr/>
        </p:nvGrpSpPr>
        <p:grpSpPr>
          <a:xfrm>
            <a:off x="52613" y="1846782"/>
            <a:ext cx="2714492" cy="949440"/>
            <a:chOff x="1316183" y="1516808"/>
            <a:chExt cx="3619322" cy="1265920"/>
          </a:xfrm>
        </p:grpSpPr>
        <p:sp>
          <p:nvSpPr>
            <p:cNvPr id="21" name="Cube 20">
              <a:extLst>
                <a:ext uri="{FF2B5EF4-FFF2-40B4-BE49-F238E27FC236}">
                  <a16:creationId xmlns:a16="http://schemas.microsoft.com/office/drawing/2014/main" id="{27CF862E-C2FA-FD40-BC9F-C28B6F18B8FE}"/>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22" name="Rectangle 21">
              <a:extLst>
                <a:ext uri="{FF2B5EF4-FFF2-40B4-BE49-F238E27FC236}">
                  <a16:creationId xmlns:a16="http://schemas.microsoft.com/office/drawing/2014/main" id="{4511099B-8E90-4340-9441-8FFB169A72F5}"/>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23" name="Rectangle 22">
              <a:extLst>
                <a:ext uri="{FF2B5EF4-FFF2-40B4-BE49-F238E27FC236}">
                  <a16:creationId xmlns:a16="http://schemas.microsoft.com/office/drawing/2014/main" id="{B6EDABE8-233A-CB4A-99A8-B17E54376A46}"/>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24" name="Rectangle 23">
              <a:extLst>
                <a:ext uri="{FF2B5EF4-FFF2-40B4-BE49-F238E27FC236}">
                  <a16:creationId xmlns:a16="http://schemas.microsoft.com/office/drawing/2014/main" id="{4FE85D86-EF28-6240-8EF1-C08FF44EEBAF}"/>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25" name="Rectangle 24">
              <a:extLst>
                <a:ext uri="{FF2B5EF4-FFF2-40B4-BE49-F238E27FC236}">
                  <a16:creationId xmlns:a16="http://schemas.microsoft.com/office/drawing/2014/main" id="{441B8FA2-D432-B84E-B325-AD10A7CDCC15}"/>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27" name="Cube 26">
              <a:extLst>
                <a:ext uri="{FF2B5EF4-FFF2-40B4-BE49-F238E27FC236}">
                  <a16:creationId xmlns:a16="http://schemas.microsoft.com/office/drawing/2014/main" id="{1265695C-FF64-A74D-9B15-647B6B0FE28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8" name="Group 27">
            <a:extLst>
              <a:ext uri="{FF2B5EF4-FFF2-40B4-BE49-F238E27FC236}">
                <a16:creationId xmlns:a16="http://schemas.microsoft.com/office/drawing/2014/main" id="{D4A05DAA-68BC-C64D-82C2-242848A87B16}"/>
              </a:ext>
            </a:extLst>
          </p:cNvPr>
          <p:cNvGrpSpPr/>
          <p:nvPr/>
        </p:nvGrpSpPr>
        <p:grpSpPr>
          <a:xfrm>
            <a:off x="52613" y="2881593"/>
            <a:ext cx="2714492" cy="949440"/>
            <a:chOff x="1316183" y="1516808"/>
            <a:chExt cx="3619322" cy="1265920"/>
          </a:xfrm>
        </p:grpSpPr>
        <p:sp>
          <p:nvSpPr>
            <p:cNvPr id="29" name="Cube 28">
              <a:extLst>
                <a:ext uri="{FF2B5EF4-FFF2-40B4-BE49-F238E27FC236}">
                  <a16:creationId xmlns:a16="http://schemas.microsoft.com/office/drawing/2014/main" id="{96D235A7-1985-6849-A37C-257E89ACE2A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0" name="Rectangle 29">
              <a:extLst>
                <a:ext uri="{FF2B5EF4-FFF2-40B4-BE49-F238E27FC236}">
                  <a16:creationId xmlns:a16="http://schemas.microsoft.com/office/drawing/2014/main" id="{1CEEDAF7-844D-0245-9B25-0ADC5EBE3C8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1" name="Rectangle 30">
              <a:extLst>
                <a:ext uri="{FF2B5EF4-FFF2-40B4-BE49-F238E27FC236}">
                  <a16:creationId xmlns:a16="http://schemas.microsoft.com/office/drawing/2014/main" id="{265DECBF-3088-9544-8760-5E6FE1A64BAE}"/>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32" name="Rectangle 31">
              <a:extLst>
                <a:ext uri="{FF2B5EF4-FFF2-40B4-BE49-F238E27FC236}">
                  <a16:creationId xmlns:a16="http://schemas.microsoft.com/office/drawing/2014/main" id="{A82B7753-CE23-AA43-A865-118CC85E6BE7}"/>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33" name="Rectangle 32">
              <a:extLst>
                <a:ext uri="{FF2B5EF4-FFF2-40B4-BE49-F238E27FC236}">
                  <a16:creationId xmlns:a16="http://schemas.microsoft.com/office/drawing/2014/main" id="{193CBCCE-592B-AB4C-A72C-06A369C31A1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35" name="Cube 34">
              <a:extLst>
                <a:ext uri="{FF2B5EF4-FFF2-40B4-BE49-F238E27FC236}">
                  <a16:creationId xmlns:a16="http://schemas.microsoft.com/office/drawing/2014/main" id="{49971AE6-F5ED-7042-AAE6-754710155CD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36" name="Group 35">
            <a:extLst>
              <a:ext uri="{FF2B5EF4-FFF2-40B4-BE49-F238E27FC236}">
                <a16:creationId xmlns:a16="http://schemas.microsoft.com/office/drawing/2014/main" id="{5A6EF886-CF28-AC41-907E-727BB5859C99}"/>
              </a:ext>
            </a:extLst>
          </p:cNvPr>
          <p:cNvGrpSpPr/>
          <p:nvPr/>
        </p:nvGrpSpPr>
        <p:grpSpPr>
          <a:xfrm>
            <a:off x="52613" y="3929834"/>
            <a:ext cx="2714492" cy="949440"/>
            <a:chOff x="1316183" y="1516808"/>
            <a:chExt cx="3619322" cy="1265920"/>
          </a:xfrm>
        </p:grpSpPr>
        <p:sp>
          <p:nvSpPr>
            <p:cNvPr id="37" name="Cube 36">
              <a:extLst>
                <a:ext uri="{FF2B5EF4-FFF2-40B4-BE49-F238E27FC236}">
                  <a16:creationId xmlns:a16="http://schemas.microsoft.com/office/drawing/2014/main" id="{F3FF8F18-01EF-3A45-86A0-24705B8E99D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8" name="Rectangle 37">
              <a:extLst>
                <a:ext uri="{FF2B5EF4-FFF2-40B4-BE49-F238E27FC236}">
                  <a16:creationId xmlns:a16="http://schemas.microsoft.com/office/drawing/2014/main" id="{C20DBF60-ABEA-1B46-883F-AE1053CCCB48}"/>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9" name="Rectangle 38">
              <a:extLst>
                <a:ext uri="{FF2B5EF4-FFF2-40B4-BE49-F238E27FC236}">
                  <a16:creationId xmlns:a16="http://schemas.microsoft.com/office/drawing/2014/main" id="{6A70DDDB-8E9E-9D4A-8F0C-7856A1DC2830}"/>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40" name="Rectangle 39">
              <a:extLst>
                <a:ext uri="{FF2B5EF4-FFF2-40B4-BE49-F238E27FC236}">
                  <a16:creationId xmlns:a16="http://schemas.microsoft.com/office/drawing/2014/main" id="{6F44DEDA-9424-DF4C-9C1F-C8C652748389}"/>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41" name="Rectangle 40">
              <a:extLst>
                <a:ext uri="{FF2B5EF4-FFF2-40B4-BE49-F238E27FC236}">
                  <a16:creationId xmlns:a16="http://schemas.microsoft.com/office/drawing/2014/main" id="{DF4BC68E-1F52-FA4A-BFE3-8316EFD3BAB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43" name="Cube 42">
              <a:extLst>
                <a:ext uri="{FF2B5EF4-FFF2-40B4-BE49-F238E27FC236}">
                  <a16:creationId xmlns:a16="http://schemas.microsoft.com/office/drawing/2014/main" id="{AC566552-4E46-7645-A953-6AE88840DC21}"/>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sp>
        <p:nvSpPr>
          <p:cNvPr id="44" name="TextBox 43">
            <a:extLst>
              <a:ext uri="{FF2B5EF4-FFF2-40B4-BE49-F238E27FC236}">
                <a16:creationId xmlns:a16="http://schemas.microsoft.com/office/drawing/2014/main" id="{D87A62DE-7DDC-9B4C-871F-68A96B33393C}"/>
              </a:ext>
            </a:extLst>
          </p:cNvPr>
          <p:cNvSpPr txBox="1"/>
          <p:nvPr/>
        </p:nvSpPr>
        <p:spPr>
          <a:xfrm>
            <a:off x="2847310" y="1083591"/>
            <a:ext cx="901816" cy="323165"/>
          </a:xfrm>
          <a:prstGeom prst="rect">
            <a:avLst/>
          </a:prstGeom>
          <a:noFill/>
        </p:spPr>
        <p:txBody>
          <a:bodyPr wrap="square" rtlCol="0">
            <a:spAutoFit/>
          </a:bodyPr>
          <a:lstStyle/>
          <a:p>
            <a:pPr defTabSz="685800"/>
            <a:r>
              <a:rPr lang="en-US" sz="1500" dirty="0">
                <a:solidFill>
                  <a:srgbClr val="FFFFFF"/>
                </a:solidFill>
                <a:latin typeface="IBM Plex Sans"/>
              </a:rPr>
              <a:t>“PROD”</a:t>
            </a:r>
          </a:p>
        </p:txBody>
      </p:sp>
      <p:sp>
        <p:nvSpPr>
          <p:cNvPr id="45" name="TextBox 44">
            <a:extLst>
              <a:ext uri="{FF2B5EF4-FFF2-40B4-BE49-F238E27FC236}">
                <a16:creationId xmlns:a16="http://schemas.microsoft.com/office/drawing/2014/main" id="{F3E44322-5F4F-D449-B799-4EC1FE10C779}"/>
              </a:ext>
            </a:extLst>
          </p:cNvPr>
          <p:cNvSpPr txBox="1"/>
          <p:nvPr/>
        </p:nvSpPr>
        <p:spPr>
          <a:xfrm>
            <a:off x="2833611" y="4110731"/>
            <a:ext cx="675409" cy="553998"/>
          </a:xfrm>
          <a:prstGeom prst="rect">
            <a:avLst/>
          </a:prstGeom>
          <a:noFill/>
        </p:spPr>
        <p:txBody>
          <a:bodyPr wrap="square" rtlCol="0">
            <a:spAutoFit/>
          </a:bodyPr>
          <a:lstStyle/>
          <a:p>
            <a:pPr defTabSz="685800"/>
            <a:r>
              <a:rPr lang="en-US" sz="1500" dirty="0">
                <a:solidFill>
                  <a:srgbClr val="FFFFFF"/>
                </a:solidFill>
                <a:latin typeface="IBM Plex Sans"/>
              </a:rPr>
              <a:t>“DEV”</a:t>
            </a:r>
          </a:p>
        </p:txBody>
      </p:sp>
      <p:sp>
        <p:nvSpPr>
          <p:cNvPr id="46" name="TextBox 45">
            <a:extLst>
              <a:ext uri="{FF2B5EF4-FFF2-40B4-BE49-F238E27FC236}">
                <a16:creationId xmlns:a16="http://schemas.microsoft.com/office/drawing/2014/main" id="{07EFFA3D-960B-0546-A31E-BB776D5393BB}"/>
              </a:ext>
            </a:extLst>
          </p:cNvPr>
          <p:cNvSpPr txBox="1"/>
          <p:nvPr/>
        </p:nvSpPr>
        <p:spPr>
          <a:xfrm>
            <a:off x="2847310" y="3115072"/>
            <a:ext cx="785187" cy="553998"/>
          </a:xfrm>
          <a:prstGeom prst="rect">
            <a:avLst/>
          </a:prstGeom>
          <a:noFill/>
        </p:spPr>
        <p:txBody>
          <a:bodyPr wrap="square" rtlCol="0">
            <a:spAutoFit/>
          </a:bodyPr>
          <a:lstStyle/>
          <a:p>
            <a:pPr defTabSz="685800"/>
            <a:r>
              <a:rPr lang="en-US" sz="1500" dirty="0">
                <a:solidFill>
                  <a:srgbClr val="FFFFFF"/>
                </a:solidFill>
                <a:latin typeface="IBM Plex Sans"/>
              </a:rPr>
              <a:t>“TEST”</a:t>
            </a:r>
          </a:p>
        </p:txBody>
      </p:sp>
      <p:sp>
        <p:nvSpPr>
          <p:cNvPr id="47" name="TextBox 46">
            <a:extLst>
              <a:ext uri="{FF2B5EF4-FFF2-40B4-BE49-F238E27FC236}">
                <a16:creationId xmlns:a16="http://schemas.microsoft.com/office/drawing/2014/main" id="{A0AB85B2-E4B1-6647-ACEE-C4B9BA67DE01}"/>
              </a:ext>
            </a:extLst>
          </p:cNvPr>
          <p:cNvSpPr txBox="1"/>
          <p:nvPr/>
        </p:nvSpPr>
        <p:spPr>
          <a:xfrm>
            <a:off x="2876189" y="2079249"/>
            <a:ext cx="829996" cy="323165"/>
          </a:xfrm>
          <a:prstGeom prst="rect">
            <a:avLst/>
          </a:prstGeom>
          <a:noFill/>
        </p:spPr>
        <p:txBody>
          <a:bodyPr wrap="square" rtlCol="0">
            <a:spAutoFit/>
          </a:bodyPr>
          <a:lstStyle/>
          <a:p>
            <a:pPr defTabSz="685800"/>
            <a:r>
              <a:rPr lang="en-US" sz="1500" dirty="0">
                <a:solidFill>
                  <a:srgbClr val="FFFFFF"/>
                </a:solidFill>
                <a:latin typeface="IBM Plex Sans"/>
              </a:rPr>
              <a:t>“UAT”</a:t>
            </a:r>
          </a:p>
        </p:txBody>
      </p:sp>
      <p:sp>
        <p:nvSpPr>
          <p:cNvPr id="54" name="Cube 53">
            <a:extLst>
              <a:ext uri="{FF2B5EF4-FFF2-40B4-BE49-F238E27FC236}">
                <a16:creationId xmlns:a16="http://schemas.microsoft.com/office/drawing/2014/main" id="{A260DFCA-DF47-104A-A7D8-93EBABCECE8E}"/>
              </a:ext>
            </a:extLst>
          </p:cNvPr>
          <p:cNvSpPr/>
          <p:nvPr/>
        </p:nvSpPr>
        <p:spPr>
          <a:xfrm>
            <a:off x="3749126" y="4106932"/>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55" name="Rectangle 54">
            <a:extLst>
              <a:ext uri="{FF2B5EF4-FFF2-40B4-BE49-F238E27FC236}">
                <a16:creationId xmlns:a16="http://schemas.microsoft.com/office/drawing/2014/main" id="{169257BB-E846-874D-9D88-BD2B7D5E2722}"/>
              </a:ext>
            </a:extLst>
          </p:cNvPr>
          <p:cNvSpPr/>
          <p:nvPr/>
        </p:nvSpPr>
        <p:spPr>
          <a:xfrm>
            <a:off x="4093381" y="4538500"/>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56" name="Cube 55">
            <a:extLst>
              <a:ext uri="{FF2B5EF4-FFF2-40B4-BE49-F238E27FC236}">
                <a16:creationId xmlns:a16="http://schemas.microsoft.com/office/drawing/2014/main" id="{CEBDB107-A334-7848-9F9C-5E06C26DC9E5}"/>
              </a:ext>
            </a:extLst>
          </p:cNvPr>
          <p:cNvSpPr/>
          <p:nvPr/>
        </p:nvSpPr>
        <p:spPr>
          <a:xfrm>
            <a:off x="3831526" y="4511984"/>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83" name="Cube 82">
            <a:extLst>
              <a:ext uri="{FF2B5EF4-FFF2-40B4-BE49-F238E27FC236}">
                <a16:creationId xmlns:a16="http://schemas.microsoft.com/office/drawing/2014/main" id="{E3D6BD63-ABEA-4B43-94FA-7638FF838177}"/>
              </a:ext>
            </a:extLst>
          </p:cNvPr>
          <p:cNvSpPr/>
          <p:nvPr/>
        </p:nvSpPr>
        <p:spPr>
          <a:xfrm>
            <a:off x="5429443" y="4106932"/>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99" name="Rectangle 98">
            <a:extLst>
              <a:ext uri="{FF2B5EF4-FFF2-40B4-BE49-F238E27FC236}">
                <a16:creationId xmlns:a16="http://schemas.microsoft.com/office/drawing/2014/main" id="{F27067E4-EBE4-CB4D-A364-31C3AE97F17C}"/>
              </a:ext>
            </a:extLst>
          </p:cNvPr>
          <p:cNvSpPr/>
          <p:nvPr/>
        </p:nvSpPr>
        <p:spPr>
          <a:xfrm>
            <a:off x="5929333" y="4538500"/>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00" name="Cube 99">
            <a:extLst>
              <a:ext uri="{FF2B5EF4-FFF2-40B4-BE49-F238E27FC236}">
                <a16:creationId xmlns:a16="http://schemas.microsoft.com/office/drawing/2014/main" id="{A5E59426-2BB9-AF47-A2ED-19AAE3C589F0}"/>
              </a:ext>
            </a:extLst>
          </p:cNvPr>
          <p:cNvSpPr/>
          <p:nvPr/>
        </p:nvSpPr>
        <p:spPr>
          <a:xfrm>
            <a:off x="5667477" y="4511984"/>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02" name="Group 101">
            <a:extLst>
              <a:ext uri="{FF2B5EF4-FFF2-40B4-BE49-F238E27FC236}">
                <a16:creationId xmlns:a16="http://schemas.microsoft.com/office/drawing/2014/main" id="{ACA47725-28AA-664F-A875-8E6525EDE808}"/>
              </a:ext>
            </a:extLst>
          </p:cNvPr>
          <p:cNvGrpSpPr/>
          <p:nvPr/>
        </p:nvGrpSpPr>
        <p:grpSpPr>
          <a:xfrm>
            <a:off x="7070978" y="4106931"/>
            <a:ext cx="1485901" cy="947627"/>
            <a:chOff x="4998834" y="5226519"/>
            <a:chExt cx="1981201" cy="1263503"/>
          </a:xfrm>
        </p:grpSpPr>
        <p:sp>
          <p:nvSpPr>
            <p:cNvPr id="103" name="Cube 102">
              <a:extLst>
                <a:ext uri="{FF2B5EF4-FFF2-40B4-BE49-F238E27FC236}">
                  <a16:creationId xmlns:a16="http://schemas.microsoft.com/office/drawing/2014/main" id="{569FC3BA-6084-B748-BDBD-DBB0C26ABF9E}"/>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04" name="Rectangle 103">
              <a:extLst>
                <a:ext uri="{FF2B5EF4-FFF2-40B4-BE49-F238E27FC236}">
                  <a16:creationId xmlns:a16="http://schemas.microsoft.com/office/drawing/2014/main" id="{5A3CD27C-769C-C042-ABD4-644E0B6F73DF}"/>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05" name="Cube 104">
              <a:extLst>
                <a:ext uri="{FF2B5EF4-FFF2-40B4-BE49-F238E27FC236}">
                  <a16:creationId xmlns:a16="http://schemas.microsoft.com/office/drawing/2014/main" id="{C77ED857-ADBF-094B-B477-F9152F55CC64}"/>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07" name="Rectangle 106">
            <a:extLst>
              <a:ext uri="{FF2B5EF4-FFF2-40B4-BE49-F238E27FC236}">
                <a16:creationId xmlns:a16="http://schemas.microsoft.com/office/drawing/2014/main" id="{C05669F0-ED4B-C741-9639-E614D0558F51}"/>
              </a:ext>
            </a:extLst>
          </p:cNvPr>
          <p:cNvSpPr/>
          <p:nvPr/>
        </p:nvSpPr>
        <p:spPr>
          <a:xfrm>
            <a:off x="7020622" y="3996865"/>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8" name="Rounded Rectangle 107">
            <a:extLst>
              <a:ext uri="{FF2B5EF4-FFF2-40B4-BE49-F238E27FC236}">
                <a16:creationId xmlns:a16="http://schemas.microsoft.com/office/drawing/2014/main" id="{28B39451-5C26-1843-B77A-9DB26771C03A}"/>
              </a:ext>
            </a:extLst>
          </p:cNvPr>
          <p:cNvSpPr/>
          <p:nvPr/>
        </p:nvSpPr>
        <p:spPr>
          <a:xfrm>
            <a:off x="3641746" y="4038147"/>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09" name="Cube 108">
            <a:extLst>
              <a:ext uri="{FF2B5EF4-FFF2-40B4-BE49-F238E27FC236}">
                <a16:creationId xmlns:a16="http://schemas.microsoft.com/office/drawing/2014/main" id="{22367FE1-C342-E14D-803A-547CEDBF81A7}"/>
              </a:ext>
            </a:extLst>
          </p:cNvPr>
          <p:cNvSpPr/>
          <p:nvPr/>
        </p:nvSpPr>
        <p:spPr>
          <a:xfrm>
            <a:off x="3749126" y="295662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0" name="Rectangle 109">
            <a:extLst>
              <a:ext uri="{FF2B5EF4-FFF2-40B4-BE49-F238E27FC236}">
                <a16:creationId xmlns:a16="http://schemas.microsoft.com/office/drawing/2014/main" id="{3CD711F9-91E0-714B-B780-CE832C72D174}"/>
              </a:ext>
            </a:extLst>
          </p:cNvPr>
          <p:cNvSpPr/>
          <p:nvPr/>
        </p:nvSpPr>
        <p:spPr>
          <a:xfrm>
            <a:off x="4093381" y="338819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11" name="Cube 110">
            <a:extLst>
              <a:ext uri="{FF2B5EF4-FFF2-40B4-BE49-F238E27FC236}">
                <a16:creationId xmlns:a16="http://schemas.microsoft.com/office/drawing/2014/main" id="{46F46112-AB62-AE4A-BF4A-756CE9E63108}"/>
              </a:ext>
            </a:extLst>
          </p:cNvPr>
          <p:cNvSpPr/>
          <p:nvPr/>
        </p:nvSpPr>
        <p:spPr>
          <a:xfrm>
            <a:off x="3831526" y="336167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13" name="Cube 112">
            <a:extLst>
              <a:ext uri="{FF2B5EF4-FFF2-40B4-BE49-F238E27FC236}">
                <a16:creationId xmlns:a16="http://schemas.microsoft.com/office/drawing/2014/main" id="{EE5ABE4B-71C2-BC45-8775-AB60921E644A}"/>
              </a:ext>
            </a:extLst>
          </p:cNvPr>
          <p:cNvSpPr/>
          <p:nvPr/>
        </p:nvSpPr>
        <p:spPr>
          <a:xfrm>
            <a:off x="5429443" y="295662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4" name="Rectangle 113">
            <a:extLst>
              <a:ext uri="{FF2B5EF4-FFF2-40B4-BE49-F238E27FC236}">
                <a16:creationId xmlns:a16="http://schemas.microsoft.com/office/drawing/2014/main" id="{C0751756-D00B-0A4E-B9E4-BC25E013D287}"/>
              </a:ext>
            </a:extLst>
          </p:cNvPr>
          <p:cNvSpPr/>
          <p:nvPr/>
        </p:nvSpPr>
        <p:spPr>
          <a:xfrm>
            <a:off x="5929333" y="338819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15" name="Cube 114">
            <a:extLst>
              <a:ext uri="{FF2B5EF4-FFF2-40B4-BE49-F238E27FC236}">
                <a16:creationId xmlns:a16="http://schemas.microsoft.com/office/drawing/2014/main" id="{1FE016EE-5539-ED4E-9D3E-7FDD79F03B36}"/>
              </a:ext>
            </a:extLst>
          </p:cNvPr>
          <p:cNvSpPr/>
          <p:nvPr/>
        </p:nvSpPr>
        <p:spPr>
          <a:xfrm>
            <a:off x="5667477" y="336167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17" name="Group 116">
            <a:extLst>
              <a:ext uri="{FF2B5EF4-FFF2-40B4-BE49-F238E27FC236}">
                <a16:creationId xmlns:a16="http://schemas.microsoft.com/office/drawing/2014/main" id="{1E4E9C1F-EC84-7543-A700-261E62D00B46}"/>
              </a:ext>
            </a:extLst>
          </p:cNvPr>
          <p:cNvGrpSpPr/>
          <p:nvPr/>
        </p:nvGrpSpPr>
        <p:grpSpPr>
          <a:xfrm>
            <a:off x="7070978" y="2956624"/>
            <a:ext cx="1485901" cy="947627"/>
            <a:chOff x="4998834" y="5226519"/>
            <a:chExt cx="1981201" cy="1263503"/>
          </a:xfrm>
        </p:grpSpPr>
        <p:sp>
          <p:nvSpPr>
            <p:cNvPr id="118" name="Cube 117">
              <a:extLst>
                <a:ext uri="{FF2B5EF4-FFF2-40B4-BE49-F238E27FC236}">
                  <a16:creationId xmlns:a16="http://schemas.microsoft.com/office/drawing/2014/main" id="{FAFDFDA6-84B4-014E-A92B-986C7377D5D6}"/>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9" name="Rectangle 118">
              <a:extLst>
                <a:ext uri="{FF2B5EF4-FFF2-40B4-BE49-F238E27FC236}">
                  <a16:creationId xmlns:a16="http://schemas.microsoft.com/office/drawing/2014/main" id="{C67F7D41-7EF8-414B-A37D-90543B91CC92}"/>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20" name="Cube 119">
              <a:extLst>
                <a:ext uri="{FF2B5EF4-FFF2-40B4-BE49-F238E27FC236}">
                  <a16:creationId xmlns:a16="http://schemas.microsoft.com/office/drawing/2014/main" id="{CC24CDF7-B008-C445-9DFD-2BEFC07634BB}"/>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22" name="Rectangle 121">
            <a:extLst>
              <a:ext uri="{FF2B5EF4-FFF2-40B4-BE49-F238E27FC236}">
                <a16:creationId xmlns:a16="http://schemas.microsoft.com/office/drawing/2014/main" id="{616820C9-58A1-F04C-9579-39FD2A68CC42}"/>
              </a:ext>
            </a:extLst>
          </p:cNvPr>
          <p:cNvSpPr/>
          <p:nvPr/>
        </p:nvSpPr>
        <p:spPr>
          <a:xfrm>
            <a:off x="7020622" y="2846558"/>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23" name="Rounded Rectangle 122">
            <a:extLst>
              <a:ext uri="{FF2B5EF4-FFF2-40B4-BE49-F238E27FC236}">
                <a16:creationId xmlns:a16="http://schemas.microsoft.com/office/drawing/2014/main" id="{355C4DAC-98A3-C44D-B909-B4658EF8CF95}"/>
              </a:ext>
            </a:extLst>
          </p:cNvPr>
          <p:cNvSpPr/>
          <p:nvPr/>
        </p:nvSpPr>
        <p:spPr>
          <a:xfrm>
            <a:off x="3641746" y="2887840"/>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39" name="Cube 138">
            <a:extLst>
              <a:ext uri="{FF2B5EF4-FFF2-40B4-BE49-F238E27FC236}">
                <a16:creationId xmlns:a16="http://schemas.microsoft.com/office/drawing/2014/main" id="{FEC882CB-740C-BB4F-B360-B80FC4344470}"/>
              </a:ext>
            </a:extLst>
          </p:cNvPr>
          <p:cNvSpPr/>
          <p:nvPr/>
        </p:nvSpPr>
        <p:spPr>
          <a:xfrm>
            <a:off x="3749124" y="1813625"/>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0" name="Rectangle 139">
            <a:extLst>
              <a:ext uri="{FF2B5EF4-FFF2-40B4-BE49-F238E27FC236}">
                <a16:creationId xmlns:a16="http://schemas.microsoft.com/office/drawing/2014/main" id="{E460A1B0-C168-584D-94A7-A00737C9C820}"/>
              </a:ext>
            </a:extLst>
          </p:cNvPr>
          <p:cNvSpPr/>
          <p:nvPr/>
        </p:nvSpPr>
        <p:spPr>
          <a:xfrm>
            <a:off x="4093379" y="2245193"/>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41" name="Cube 140">
            <a:extLst>
              <a:ext uri="{FF2B5EF4-FFF2-40B4-BE49-F238E27FC236}">
                <a16:creationId xmlns:a16="http://schemas.microsoft.com/office/drawing/2014/main" id="{C4AC485F-FBE1-A74E-89F7-03AC7BE0DC59}"/>
              </a:ext>
            </a:extLst>
          </p:cNvPr>
          <p:cNvSpPr/>
          <p:nvPr/>
        </p:nvSpPr>
        <p:spPr>
          <a:xfrm>
            <a:off x="3831523" y="2218677"/>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43" name="Cube 142">
            <a:extLst>
              <a:ext uri="{FF2B5EF4-FFF2-40B4-BE49-F238E27FC236}">
                <a16:creationId xmlns:a16="http://schemas.microsoft.com/office/drawing/2014/main" id="{112FAD7C-2DA8-3F4B-A520-E9A4B9DC0571}"/>
              </a:ext>
            </a:extLst>
          </p:cNvPr>
          <p:cNvSpPr/>
          <p:nvPr/>
        </p:nvSpPr>
        <p:spPr>
          <a:xfrm>
            <a:off x="5429441" y="1813625"/>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4" name="Rectangle 143">
            <a:extLst>
              <a:ext uri="{FF2B5EF4-FFF2-40B4-BE49-F238E27FC236}">
                <a16:creationId xmlns:a16="http://schemas.microsoft.com/office/drawing/2014/main" id="{0872B87B-DA31-DE4B-B2E9-DDAA00147535}"/>
              </a:ext>
            </a:extLst>
          </p:cNvPr>
          <p:cNvSpPr/>
          <p:nvPr/>
        </p:nvSpPr>
        <p:spPr>
          <a:xfrm>
            <a:off x="5929330" y="2245193"/>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45" name="Cube 144">
            <a:extLst>
              <a:ext uri="{FF2B5EF4-FFF2-40B4-BE49-F238E27FC236}">
                <a16:creationId xmlns:a16="http://schemas.microsoft.com/office/drawing/2014/main" id="{CA116C45-B03C-DD49-B2DC-A9F9F3CE85F5}"/>
              </a:ext>
            </a:extLst>
          </p:cNvPr>
          <p:cNvSpPr/>
          <p:nvPr/>
        </p:nvSpPr>
        <p:spPr>
          <a:xfrm>
            <a:off x="5667475" y="2218677"/>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47" name="Group 146">
            <a:extLst>
              <a:ext uri="{FF2B5EF4-FFF2-40B4-BE49-F238E27FC236}">
                <a16:creationId xmlns:a16="http://schemas.microsoft.com/office/drawing/2014/main" id="{FDE20A8C-2365-7146-82B6-D303D127ED60}"/>
              </a:ext>
            </a:extLst>
          </p:cNvPr>
          <p:cNvGrpSpPr/>
          <p:nvPr/>
        </p:nvGrpSpPr>
        <p:grpSpPr>
          <a:xfrm>
            <a:off x="7070976" y="1813624"/>
            <a:ext cx="1485901" cy="947627"/>
            <a:chOff x="4998834" y="5226519"/>
            <a:chExt cx="1981201" cy="1263503"/>
          </a:xfrm>
        </p:grpSpPr>
        <p:sp>
          <p:nvSpPr>
            <p:cNvPr id="148" name="Cube 147">
              <a:extLst>
                <a:ext uri="{FF2B5EF4-FFF2-40B4-BE49-F238E27FC236}">
                  <a16:creationId xmlns:a16="http://schemas.microsoft.com/office/drawing/2014/main" id="{FA108B26-5CDE-D94A-AD55-AFDFEB93719D}"/>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9" name="Rectangle 148">
              <a:extLst>
                <a:ext uri="{FF2B5EF4-FFF2-40B4-BE49-F238E27FC236}">
                  <a16:creationId xmlns:a16="http://schemas.microsoft.com/office/drawing/2014/main" id="{1C20AB51-5665-8842-88E3-989E1B31059C}"/>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50" name="Cube 149">
              <a:extLst>
                <a:ext uri="{FF2B5EF4-FFF2-40B4-BE49-F238E27FC236}">
                  <a16:creationId xmlns:a16="http://schemas.microsoft.com/office/drawing/2014/main" id="{0D5A070D-C1BB-CE4F-BD81-080A9ED4DFAD}"/>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52" name="Rectangle 151">
            <a:extLst>
              <a:ext uri="{FF2B5EF4-FFF2-40B4-BE49-F238E27FC236}">
                <a16:creationId xmlns:a16="http://schemas.microsoft.com/office/drawing/2014/main" id="{AD31CC2A-7D3F-8D4C-BCED-2FD5463C9D5D}"/>
              </a:ext>
            </a:extLst>
          </p:cNvPr>
          <p:cNvSpPr/>
          <p:nvPr/>
        </p:nvSpPr>
        <p:spPr>
          <a:xfrm>
            <a:off x="7020620" y="1703559"/>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53" name="Rounded Rectangle 152">
            <a:extLst>
              <a:ext uri="{FF2B5EF4-FFF2-40B4-BE49-F238E27FC236}">
                <a16:creationId xmlns:a16="http://schemas.microsoft.com/office/drawing/2014/main" id="{C1EE654E-ACD7-2F43-A592-03D5FB316E65}"/>
              </a:ext>
            </a:extLst>
          </p:cNvPr>
          <p:cNvSpPr/>
          <p:nvPr/>
        </p:nvSpPr>
        <p:spPr>
          <a:xfrm>
            <a:off x="3641744" y="1744841"/>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54" name="Cube 153">
            <a:extLst>
              <a:ext uri="{FF2B5EF4-FFF2-40B4-BE49-F238E27FC236}">
                <a16:creationId xmlns:a16="http://schemas.microsoft.com/office/drawing/2014/main" id="{D242EC2D-98C8-3848-B957-008C79B972E5}"/>
              </a:ext>
            </a:extLst>
          </p:cNvPr>
          <p:cNvSpPr/>
          <p:nvPr/>
        </p:nvSpPr>
        <p:spPr>
          <a:xfrm>
            <a:off x="3725395" y="67884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55" name="Rectangle 154">
            <a:extLst>
              <a:ext uri="{FF2B5EF4-FFF2-40B4-BE49-F238E27FC236}">
                <a16:creationId xmlns:a16="http://schemas.microsoft.com/office/drawing/2014/main" id="{3484CB6A-515E-B54B-9368-DDAD564A3FA0}"/>
              </a:ext>
            </a:extLst>
          </p:cNvPr>
          <p:cNvSpPr/>
          <p:nvPr/>
        </p:nvSpPr>
        <p:spPr>
          <a:xfrm>
            <a:off x="4069651" y="111041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56" name="Cube 155">
            <a:extLst>
              <a:ext uri="{FF2B5EF4-FFF2-40B4-BE49-F238E27FC236}">
                <a16:creationId xmlns:a16="http://schemas.microsoft.com/office/drawing/2014/main" id="{BDB27A1F-8066-0143-8ECA-A1A563F92147}"/>
              </a:ext>
            </a:extLst>
          </p:cNvPr>
          <p:cNvSpPr/>
          <p:nvPr/>
        </p:nvSpPr>
        <p:spPr>
          <a:xfrm>
            <a:off x="3807795" y="108389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58" name="Cube 157">
            <a:extLst>
              <a:ext uri="{FF2B5EF4-FFF2-40B4-BE49-F238E27FC236}">
                <a16:creationId xmlns:a16="http://schemas.microsoft.com/office/drawing/2014/main" id="{3F0AF0B5-FBF1-0C4C-A637-34CD7D977CC4}"/>
              </a:ext>
            </a:extLst>
          </p:cNvPr>
          <p:cNvSpPr/>
          <p:nvPr/>
        </p:nvSpPr>
        <p:spPr>
          <a:xfrm>
            <a:off x="5405712" y="67884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59" name="Rectangle 158">
            <a:extLst>
              <a:ext uri="{FF2B5EF4-FFF2-40B4-BE49-F238E27FC236}">
                <a16:creationId xmlns:a16="http://schemas.microsoft.com/office/drawing/2014/main" id="{F5B7D09C-E21F-CA4C-9850-AF3E0BE5BCA4}"/>
              </a:ext>
            </a:extLst>
          </p:cNvPr>
          <p:cNvSpPr/>
          <p:nvPr/>
        </p:nvSpPr>
        <p:spPr>
          <a:xfrm>
            <a:off x="5905602" y="111041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60" name="Cube 159">
            <a:extLst>
              <a:ext uri="{FF2B5EF4-FFF2-40B4-BE49-F238E27FC236}">
                <a16:creationId xmlns:a16="http://schemas.microsoft.com/office/drawing/2014/main" id="{626781BF-F96A-7240-B0BF-79BBE490B187}"/>
              </a:ext>
            </a:extLst>
          </p:cNvPr>
          <p:cNvSpPr/>
          <p:nvPr/>
        </p:nvSpPr>
        <p:spPr>
          <a:xfrm>
            <a:off x="5643746" y="108389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62" name="Group 161">
            <a:extLst>
              <a:ext uri="{FF2B5EF4-FFF2-40B4-BE49-F238E27FC236}">
                <a16:creationId xmlns:a16="http://schemas.microsoft.com/office/drawing/2014/main" id="{F8C306CE-8931-E143-840A-467B649FC6B0}"/>
              </a:ext>
            </a:extLst>
          </p:cNvPr>
          <p:cNvGrpSpPr/>
          <p:nvPr/>
        </p:nvGrpSpPr>
        <p:grpSpPr>
          <a:xfrm>
            <a:off x="7047247" y="678844"/>
            <a:ext cx="1485901" cy="947627"/>
            <a:chOff x="4998834" y="5226519"/>
            <a:chExt cx="1981201" cy="1263503"/>
          </a:xfrm>
        </p:grpSpPr>
        <p:sp>
          <p:nvSpPr>
            <p:cNvPr id="163" name="Cube 162">
              <a:extLst>
                <a:ext uri="{FF2B5EF4-FFF2-40B4-BE49-F238E27FC236}">
                  <a16:creationId xmlns:a16="http://schemas.microsoft.com/office/drawing/2014/main" id="{4AD987A5-4A35-3447-8D64-F01815481EF6}"/>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64" name="Rectangle 163">
              <a:extLst>
                <a:ext uri="{FF2B5EF4-FFF2-40B4-BE49-F238E27FC236}">
                  <a16:creationId xmlns:a16="http://schemas.microsoft.com/office/drawing/2014/main" id="{56BE3529-653E-554A-8ED1-8E1F63C92B1B}"/>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65" name="Cube 164">
              <a:extLst>
                <a:ext uri="{FF2B5EF4-FFF2-40B4-BE49-F238E27FC236}">
                  <a16:creationId xmlns:a16="http://schemas.microsoft.com/office/drawing/2014/main" id="{DDD54A67-7B49-EC4A-996E-435BBD70E747}"/>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67" name="Rectangle 166">
            <a:extLst>
              <a:ext uri="{FF2B5EF4-FFF2-40B4-BE49-F238E27FC236}">
                <a16:creationId xmlns:a16="http://schemas.microsoft.com/office/drawing/2014/main" id="{1F8BAD34-BE8D-694C-A102-EBF8B8200802}"/>
              </a:ext>
            </a:extLst>
          </p:cNvPr>
          <p:cNvSpPr/>
          <p:nvPr/>
        </p:nvSpPr>
        <p:spPr>
          <a:xfrm>
            <a:off x="6996892" y="568778"/>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68" name="Rounded Rectangle 167">
            <a:extLst>
              <a:ext uri="{FF2B5EF4-FFF2-40B4-BE49-F238E27FC236}">
                <a16:creationId xmlns:a16="http://schemas.microsoft.com/office/drawing/2014/main" id="{13DDA2F0-150B-594E-876D-15D5EC17A632}"/>
              </a:ext>
            </a:extLst>
          </p:cNvPr>
          <p:cNvSpPr/>
          <p:nvPr/>
        </p:nvSpPr>
        <p:spPr>
          <a:xfrm>
            <a:off x="3618015" y="610060"/>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Tree>
    <p:extLst>
      <p:ext uri="{BB962C8B-B14F-4D97-AF65-F5344CB8AC3E}">
        <p14:creationId xmlns:p14="http://schemas.microsoft.com/office/powerpoint/2010/main" val="2035780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1932" y="91451"/>
            <a:ext cx="7613793" cy="507831"/>
          </a:xfrm>
          <a:prstGeom prst="rect">
            <a:avLst/>
          </a:prstGeom>
          <a:noFill/>
        </p:spPr>
        <p:txBody>
          <a:bodyPr wrap="square" rtlCol="0">
            <a:spAutoFit/>
          </a:bodyPr>
          <a:lstStyle/>
          <a:p>
            <a:pPr defTabSz="685800"/>
            <a:r>
              <a:rPr lang="en-US" sz="2700" spc="-113" dirty="0">
                <a:solidFill>
                  <a:srgbClr val="FFFFFF"/>
                </a:solidFill>
                <a:latin typeface="IBM Plex Sans Text" charset="0"/>
                <a:ea typeface="IBM Plex Sans Text" charset="0"/>
                <a:cs typeface="IBM Plex Sans Text" charset="0"/>
              </a:rPr>
              <a:t>“Think Cloud” – Only spin up when you need it</a:t>
            </a:r>
          </a:p>
        </p:txBody>
      </p:sp>
      <p:grpSp>
        <p:nvGrpSpPr>
          <p:cNvPr id="2" name="Group 1">
            <a:extLst>
              <a:ext uri="{FF2B5EF4-FFF2-40B4-BE49-F238E27FC236}">
                <a16:creationId xmlns:a16="http://schemas.microsoft.com/office/drawing/2014/main" id="{C70FCF6D-20EE-D94F-9F23-D5CB028CCBBE}"/>
              </a:ext>
            </a:extLst>
          </p:cNvPr>
          <p:cNvGrpSpPr/>
          <p:nvPr/>
        </p:nvGrpSpPr>
        <p:grpSpPr>
          <a:xfrm>
            <a:off x="93517" y="827391"/>
            <a:ext cx="2714492" cy="949440"/>
            <a:chOff x="1316183" y="1516808"/>
            <a:chExt cx="3619322" cy="1265920"/>
          </a:xfrm>
        </p:grpSpPr>
        <p:sp>
          <p:nvSpPr>
            <p:cNvPr id="13" name="Cube 12">
              <a:extLst>
                <a:ext uri="{FF2B5EF4-FFF2-40B4-BE49-F238E27FC236}">
                  <a16:creationId xmlns:a16="http://schemas.microsoft.com/office/drawing/2014/main" id="{92861DAD-0BD8-CC4F-8671-AC9F8B657B74}"/>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14" name="Rectangle 13">
              <a:extLst>
                <a:ext uri="{FF2B5EF4-FFF2-40B4-BE49-F238E27FC236}">
                  <a16:creationId xmlns:a16="http://schemas.microsoft.com/office/drawing/2014/main" id="{B2BFBF75-F12D-A440-94BA-5AE8F6355A6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15" name="Rectangle 14">
              <a:extLst>
                <a:ext uri="{FF2B5EF4-FFF2-40B4-BE49-F238E27FC236}">
                  <a16:creationId xmlns:a16="http://schemas.microsoft.com/office/drawing/2014/main" id="{64605ADF-205A-AB4D-A519-493FC3035894}"/>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16" name="Rectangle 15">
              <a:extLst>
                <a:ext uri="{FF2B5EF4-FFF2-40B4-BE49-F238E27FC236}">
                  <a16:creationId xmlns:a16="http://schemas.microsoft.com/office/drawing/2014/main" id="{88A22F12-F99C-2F41-B5F4-692DC9BC762B}"/>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17" name="Rectangle 16">
              <a:extLst>
                <a:ext uri="{FF2B5EF4-FFF2-40B4-BE49-F238E27FC236}">
                  <a16:creationId xmlns:a16="http://schemas.microsoft.com/office/drawing/2014/main" id="{0004504C-3029-3D48-BA7E-495D72AC4964}"/>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19" name="Cube 18">
              <a:extLst>
                <a:ext uri="{FF2B5EF4-FFF2-40B4-BE49-F238E27FC236}">
                  <a16:creationId xmlns:a16="http://schemas.microsoft.com/office/drawing/2014/main" id="{F2DA7938-6F2C-3049-BDD5-F4EDBDF1B53F}"/>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0" name="Group 19">
            <a:extLst>
              <a:ext uri="{FF2B5EF4-FFF2-40B4-BE49-F238E27FC236}">
                <a16:creationId xmlns:a16="http://schemas.microsoft.com/office/drawing/2014/main" id="{3D3BF31F-1DA5-2D46-A7E6-E9E385D6E597}"/>
              </a:ext>
            </a:extLst>
          </p:cNvPr>
          <p:cNvGrpSpPr/>
          <p:nvPr/>
        </p:nvGrpSpPr>
        <p:grpSpPr>
          <a:xfrm>
            <a:off x="52613" y="1846782"/>
            <a:ext cx="2714492" cy="949440"/>
            <a:chOff x="1316183" y="1516808"/>
            <a:chExt cx="3619322" cy="1265920"/>
          </a:xfrm>
        </p:grpSpPr>
        <p:sp>
          <p:nvSpPr>
            <p:cNvPr id="21" name="Cube 20">
              <a:extLst>
                <a:ext uri="{FF2B5EF4-FFF2-40B4-BE49-F238E27FC236}">
                  <a16:creationId xmlns:a16="http://schemas.microsoft.com/office/drawing/2014/main" id="{27CF862E-C2FA-FD40-BC9F-C28B6F18B8FE}"/>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22" name="Rectangle 21">
              <a:extLst>
                <a:ext uri="{FF2B5EF4-FFF2-40B4-BE49-F238E27FC236}">
                  <a16:creationId xmlns:a16="http://schemas.microsoft.com/office/drawing/2014/main" id="{4511099B-8E90-4340-9441-8FFB169A72F5}"/>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23" name="Rectangle 22">
              <a:extLst>
                <a:ext uri="{FF2B5EF4-FFF2-40B4-BE49-F238E27FC236}">
                  <a16:creationId xmlns:a16="http://schemas.microsoft.com/office/drawing/2014/main" id="{B6EDABE8-233A-CB4A-99A8-B17E54376A46}"/>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24" name="Rectangle 23">
              <a:extLst>
                <a:ext uri="{FF2B5EF4-FFF2-40B4-BE49-F238E27FC236}">
                  <a16:creationId xmlns:a16="http://schemas.microsoft.com/office/drawing/2014/main" id="{4FE85D86-EF28-6240-8EF1-C08FF44EEBAF}"/>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25" name="Rectangle 24">
              <a:extLst>
                <a:ext uri="{FF2B5EF4-FFF2-40B4-BE49-F238E27FC236}">
                  <a16:creationId xmlns:a16="http://schemas.microsoft.com/office/drawing/2014/main" id="{441B8FA2-D432-B84E-B325-AD10A7CDCC15}"/>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27" name="Cube 26">
              <a:extLst>
                <a:ext uri="{FF2B5EF4-FFF2-40B4-BE49-F238E27FC236}">
                  <a16:creationId xmlns:a16="http://schemas.microsoft.com/office/drawing/2014/main" id="{1265695C-FF64-A74D-9B15-647B6B0FE28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28" name="Group 27">
            <a:extLst>
              <a:ext uri="{FF2B5EF4-FFF2-40B4-BE49-F238E27FC236}">
                <a16:creationId xmlns:a16="http://schemas.microsoft.com/office/drawing/2014/main" id="{D4A05DAA-68BC-C64D-82C2-242848A87B16}"/>
              </a:ext>
            </a:extLst>
          </p:cNvPr>
          <p:cNvGrpSpPr/>
          <p:nvPr/>
        </p:nvGrpSpPr>
        <p:grpSpPr>
          <a:xfrm>
            <a:off x="52613" y="2881593"/>
            <a:ext cx="2714492" cy="949440"/>
            <a:chOff x="1316183" y="1516808"/>
            <a:chExt cx="3619322" cy="1265920"/>
          </a:xfrm>
        </p:grpSpPr>
        <p:sp>
          <p:nvSpPr>
            <p:cNvPr id="29" name="Cube 28">
              <a:extLst>
                <a:ext uri="{FF2B5EF4-FFF2-40B4-BE49-F238E27FC236}">
                  <a16:creationId xmlns:a16="http://schemas.microsoft.com/office/drawing/2014/main" id="{96D235A7-1985-6849-A37C-257E89ACE2A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0" name="Rectangle 29">
              <a:extLst>
                <a:ext uri="{FF2B5EF4-FFF2-40B4-BE49-F238E27FC236}">
                  <a16:creationId xmlns:a16="http://schemas.microsoft.com/office/drawing/2014/main" id="{1CEEDAF7-844D-0245-9B25-0ADC5EBE3C8F}"/>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1" name="Rectangle 30">
              <a:extLst>
                <a:ext uri="{FF2B5EF4-FFF2-40B4-BE49-F238E27FC236}">
                  <a16:creationId xmlns:a16="http://schemas.microsoft.com/office/drawing/2014/main" id="{265DECBF-3088-9544-8760-5E6FE1A64BAE}"/>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32" name="Rectangle 31">
              <a:extLst>
                <a:ext uri="{FF2B5EF4-FFF2-40B4-BE49-F238E27FC236}">
                  <a16:creationId xmlns:a16="http://schemas.microsoft.com/office/drawing/2014/main" id="{A82B7753-CE23-AA43-A865-118CC85E6BE7}"/>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33" name="Rectangle 32">
              <a:extLst>
                <a:ext uri="{FF2B5EF4-FFF2-40B4-BE49-F238E27FC236}">
                  <a16:creationId xmlns:a16="http://schemas.microsoft.com/office/drawing/2014/main" id="{193CBCCE-592B-AB4C-A72C-06A369C31A1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35" name="Cube 34">
              <a:extLst>
                <a:ext uri="{FF2B5EF4-FFF2-40B4-BE49-F238E27FC236}">
                  <a16:creationId xmlns:a16="http://schemas.microsoft.com/office/drawing/2014/main" id="{49971AE6-F5ED-7042-AAE6-754710155CDD}"/>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grpSp>
        <p:nvGrpSpPr>
          <p:cNvPr id="36" name="Group 35">
            <a:extLst>
              <a:ext uri="{FF2B5EF4-FFF2-40B4-BE49-F238E27FC236}">
                <a16:creationId xmlns:a16="http://schemas.microsoft.com/office/drawing/2014/main" id="{5A6EF886-CF28-AC41-907E-727BB5859C99}"/>
              </a:ext>
            </a:extLst>
          </p:cNvPr>
          <p:cNvGrpSpPr/>
          <p:nvPr/>
        </p:nvGrpSpPr>
        <p:grpSpPr>
          <a:xfrm>
            <a:off x="52613" y="3929834"/>
            <a:ext cx="2714492" cy="949440"/>
            <a:chOff x="1316183" y="1516808"/>
            <a:chExt cx="3619322" cy="1265920"/>
          </a:xfrm>
        </p:grpSpPr>
        <p:sp>
          <p:nvSpPr>
            <p:cNvPr id="37" name="Cube 36">
              <a:extLst>
                <a:ext uri="{FF2B5EF4-FFF2-40B4-BE49-F238E27FC236}">
                  <a16:creationId xmlns:a16="http://schemas.microsoft.com/office/drawing/2014/main" id="{F3FF8F18-01EF-3A45-86A0-24705B8E99DA}"/>
                </a:ext>
              </a:extLst>
            </p:cNvPr>
            <p:cNvSpPr/>
            <p:nvPr/>
          </p:nvSpPr>
          <p:spPr>
            <a:xfrm>
              <a:off x="1316183" y="1516808"/>
              <a:ext cx="3619322" cy="1265920"/>
            </a:xfrm>
            <a:prstGeom prst="cube">
              <a:avLst/>
            </a:prstGeom>
            <a:gradFill rotWithShape="1">
              <a:gsLst>
                <a:gs pos="0">
                  <a:srgbClr val="8D8D8D">
                    <a:lumMod val="110000"/>
                    <a:satMod val="105000"/>
                    <a:tint val="67000"/>
                  </a:srgbClr>
                </a:gs>
                <a:gs pos="50000">
                  <a:srgbClr val="8D8D8D">
                    <a:lumMod val="105000"/>
                    <a:satMod val="103000"/>
                    <a:tint val="73000"/>
                  </a:srgbClr>
                </a:gs>
                <a:gs pos="100000">
                  <a:srgbClr val="8D8D8D">
                    <a:lumMod val="105000"/>
                    <a:satMod val="109000"/>
                    <a:tint val="81000"/>
                  </a:srgbClr>
                </a:gs>
              </a:gsLst>
              <a:lin ang="5400000" scaled="0"/>
            </a:gradFill>
            <a:ln w="6350" cap="flat" cmpd="sng" algn="ctr">
              <a:solidFill>
                <a:srgbClr val="8D8D8D"/>
              </a:solidFill>
              <a:prstDash val="solid"/>
              <a:miter lim="800000"/>
            </a:ln>
            <a:effectLst/>
          </p:spPr>
          <p:txBody>
            <a:bodyPr wrap="square" lIns="0" tIns="0" rIns="0" bIns="0" rtlCol="0" anchor="t" anchorCtr="0">
              <a:noAutofit/>
            </a:bodyPr>
            <a:lstStyle/>
            <a:p>
              <a:pPr algn="ctr" defTabSz="685783">
                <a:defRPr/>
              </a:pPr>
              <a:r>
                <a:rPr lang="en-US" sz="900" kern="0" dirty="0">
                  <a:solidFill>
                    <a:srgbClr val="000000"/>
                  </a:solidFill>
                  <a:latin typeface="Arial"/>
                  <a:cs typeface="Arial"/>
                </a:rPr>
                <a:t>ESB: ACE V11.0.0.0</a:t>
              </a:r>
            </a:p>
          </p:txBody>
        </p:sp>
        <p:sp>
          <p:nvSpPr>
            <p:cNvPr id="38" name="Rectangle 37">
              <a:extLst>
                <a:ext uri="{FF2B5EF4-FFF2-40B4-BE49-F238E27FC236}">
                  <a16:creationId xmlns:a16="http://schemas.microsoft.com/office/drawing/2014/main" id="{C20DBF60-ABEA-1B46-883F-AE1053CCCB48}"/>
                </a:ext>
              </a:extLst>
            </p:cNvPr>
            <p:cNvSpPr/>
            <p:nvPr/>
          </p:nvSpPr>
          <p:spPr>
            <a:xfrm>
              <a:off x="1971878" y="2062884"/>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A V1</a:t>
              </a:r>
            </a:p>
          </p:txBody>
        </p:sp>
        <p:sp>
          <p:nvSpPr>
            <p:cNvPr id="39" name="Rectangle 38">
              <a:extLst>
                <a:ext uri="{FF2B5EF4-FFF2-40B4-BE49-F238E27FC236}">
                  <a16:creationId xmlns:a16="http://schemas.microsoft.com/office/drawing/2014/main" id="{6A70DDDB-8E9E-9D4A-8F0C-7856A1DC2830}"/>
                </a:ext>
              </a:extLst>
            </p:cNvPr>
            <p:cNvSpPr/>
            <p:nvPr/>
          </p:nvSpPr>
          <p:spPr>
            <a:xfrm>
              <a:off x="2474655" y="2062885"/>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B V1</a:t>
              </a:r>
            </a:p>
          </p:txBody>
        </p:sp>
        <p:sp>
          <p:nvSpPr>
            <p:cNvPr id="40" name="Rectangle 39">
              <a:extLst>
                <a:ext uri="{FF2B5EF4-FFF2-40B4-BE49-F238E27FC236}">
                  <a16:creationId xmlns:a16="http://schemas.microsoft.com/office/drawing/2014/main" id="{6F44DEDA-9424-DF4C-9C1F-C8C652748389}"/>
                </a:ext>
              </a:extLst>
            </p:cNvPr>
            <p:cNvSpPr/>
            <p:nvPr/>
          </p:nvSpPr>
          <p:spPr>
            <a:xfrm>
              <a:off x="2958215" y="205894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C V1</a:t>
              </a:r>
            </a:p>
          </p:txBody>
        </p:sp>
        <p:sp>
          <p:nvSpPr>
            <p:cNvPr id="41" name="Rectangle 40">
              <a:extLst>
                <a:ext uri="{FF2B5EF4-FFF2-40B4-BE49-F238E27FC236}">
                  <a16:creationId xmlns:a16="http://schemas.microsoft.com/office/drawing/2014/main" id="{DF4BC68E-1F52-FA4A-BFE3-8316EFD3BAB3}"/>
                </a:ext>
              </a:extLst>
            </p:cNvPr>
            <p:cNvSpPr/>
            <p:nvPr/>
          </p:nvSpPr>
          <p:spPr>
            <a:xfrm>
              <a:off x="3455135" y="2062886"/>
              <a:ext cx="437267" cy="586923"/>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D V1</a:t>
              </a:r>
            </a:p>
          </p:txBody>
        </p:sp>
        <p:sp>
          <p:nvSpPr>
            <p:cNvPr id="43" name="Cube 42">
              <a:extLst>
                <a:ext uri="{FF2B5EF4-FFF2-40B4-BE49-F238E27FC236}">
                  <a16:creationId xmlns:a16="http://schemas.microsoft.com/office/drawing/2014/main" id="{AC566552-4E46-7645-A953-6AE88840DC21}"/>
                </a:ext>
              </a:extLst>
            </p:cNvPr>
            <p:cNvSpPr/>
            <p:nvPr/>
          </p:nvSpPr>
          <p:spPr>
            <a:xfrm>
              <a:off x="1567290" y="1988837"/>
              <a:ext cx="339078" cy="657032"/>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sz="1500" kern="0" dirty="0">
                  <a:solidFill>
                    <a:srgbClr val="FFFFFF"/>
                  </a:solidFill>
                  <a:latin typeface="Calibri" panose="020F0502020204030204"/>
                </a:rPr>
                <a:t>MQ</a:t>
              </a:r>
            </a:p>
          </p:txBody>
        </p:sp>
      </p:grpSp>
      <p:sp>
        <p:nvSpPr>
          <p:cNvPr id="44" name="TextBox 43">
            <a:extLst>
              <a:ext uri="{FF2B5EF4-FFF2-40B4-BE49-F238E27FC236}">
                <a16:creationId xmlns:a16="http://schemas.microsoft.com/office/drawing/2014/main" id="{D87A62DE-7DDC-9B4C-871F-68A96B33393C}"/>
              </a:ext>
            </a:extLst>
          </p:cNvPr>
          <p:cNvSpPr txBox="1"/>
          <p:nvPr/>
        </p:nvSpPr>
        <p:spPr>
          <a:xfrm>
            <a:off x="2847310" y="1083591"/>
            <a:ext cx="901816" cy="323165"/>
          </a:xfrm>
          <a:prstGeom prst="rect">
            <a:avLst/>
          </a:prstGeom>
          <a:noFill/>
        </p:spPr>
        <p:txBody>
          <a:bodyPr wrap="square" rtlCol="0">
            <a:spAutoFit/>
          </a:bodyPr>
          <a:lstStyle/>
          <a:p>
            <a:pPr defTabSz="685800"/>
            <a:r>
              <a:rPr lang="en-US" sz="1500" dirty="0">
                <a:solidFill>
                  <a:srgbClr val="FFFFFF"/>
                </a:solidFill>
                <a:latin typeface="IBM Plex Sans"/>
              </a:rPr>
              <a:t>“PROD”</a:t>
            </a:r>
          </a:p>
        </p:txBody>
      </p:sp>
      <p:sp>
        <p:nvSpPr>
          <p:cNvPr id="45" name="TextBox 44">
            <a:extLst>
              <a:ext uri="{FF2B5EF4-FFF2-40B4-BE49-F238E27FC236}">
                <a16:creationId xmlns:a16="http://schemas.microsoft.com/office/drawing/2014/main" id="{F3E44322-5F4F-D449-B799-4EC1FE10C779}"/>
              </a:ext>
            </a:extLst>
          </p:cNvPr>
          <p:cNvSpPr txBox="1"/>
          <p:nvPr/>
        </p:nvSpPr>
        <p:spPr>
          <a:xfrm>
            <a:off x="2833611" y="4110731"/>
            <a:ext cx="675409" cy="553998"/>
          </a:xfrm>
          <a:prstGeom prst="rect">
            <a:avLst/>
          </a:prstGeom>
          <a:noFill/>
        </p:spPr>
        <p:txBody>
          <a:bodyPr wrap="square" rtlCol="0">
            <a:spAutoFit/>
          </a:bodyPr>
          <a:lstStyle/>
          <a:p>
            <a:pPr defTabSz="685800"/>
            <a:r>
              <a:rPr lang="en-US" sz="1500" dirty="0">
                <a:solidFill>
                  <a:srgbClr val="FFFFFF"/>
                </a:solidFill>
                <a:latin typeface="IBM Plex Sans"/>
              </a:rPr>
              <a:t>“DEV”</a:t>
            </a:r>
          </a:p>
        </p:txBody>
      </p:sp>
      <p:sp>
        <p:nvSpPr>
          <p:cNvPr id="46" name="TextBox 45">
            <a:extLst>
              <a:ext uri="{FF2B5EF4-FFF2-40B4-BE49-F238E27FC236}">
                <a16:creationId xmlns:a16="http://schemas.microsoft.com/office/drawing/2014/main" id="{07EFFA3D-960B-0546-A31E-BB776D5393BB}"/>
              </a:ext>
            </a:extLst>
          </p:cNvPr>
          <p:cNvSpPr txBox="1"/>
          <p:nvPr/>
        </p:nvSpPr>
        <p:spPr>
          <a:xfrm>
            <a:off x="2847310" y="3115072"/>
            <a:ext cx="785187" cy="553998"/>
          </a:xfrm>
          <a:prstGeom prst="rect">
            <a:avLst/>
          </a:prstGeom>
          <a:noFill/>
        </p:spPr>
        <p:txBody>
          <a:bodyPr wrap="square" rtlCol="0">
            <a:spAutoFit/>
          </a:bodyPr>
          <a:lstStyle/>
          <a:p>
            <a:pPr defTabSz="685800"/>
            <a:r>
              <a:rPr lang="en-US" sz="1500" dirty="0">
                <a:solidFill>
                  <a:srgbClr val="FFFFFF"/>
                </a:solidFill>
                <a:latin typeface="IBM Plex Sans"/>
              </a:rPr>
              <a:t>“TEST”</a:t>
            </a:r>
          </a:p>
        </p:txBody>
      </p:sp>
      <p:sp>
        <p:nvSpPr>
          <p:cNvPr id="47" name="TextBox 46">
            <a:extLst>
              <a:ext uri="{FF2B5EF4-FFF2-40B4-BE49-F238E27FC236}">
                <a16:creationId xmlns:a16="http://schemas.microsoft.com/office/drawing/2014/main" id="{A0AB85B2-E4B1-6647-ACEE-C4B9BA67DE01}"/>
              </a:ext>
            </a:extLst>
          </p:cNvPr>
          <p:cNvSpPr txBox="1"/>
          <p:nvPr/>
        </p:nvSpPr>
        <p:spPr>
          <a:xfrm>
            <a:off x="2876189" y="2079249"/>
            <a:ext cx="829996" cy="323165"/>
          </a:xfrm>
          <a:prstGeom prst="rect">
            <a:avLst/>
          </a:prstGeom>
          <a:noFill/>
        </p:spPr>
        <p:txBody>
          <a:bodyPr wrap="square" rtlCol="0">
            <a:spAutoFit/>
          </a:bodyPr>
          <a:lstStyle/>
          <a:p>
            <a:pPr defTabSz="685800"/>
            <a:r>
              <a:rPr lang="en-US" sz="1500" dirty="0">
                <a:solidFill>
                  <a:srgbClr val="FFFFFF"/>
                </a:solidFill>
                <a:latin typeface="IBM Plex Sans"/>
              </a:rPr>
              <a:t>“UAT”</a:t>
            </a:r>
          </a:p>
        </p:txBody>
      </p:sp>
      <p:sp>
        <p:nvSpPr>
          <p:cNvPr id="54" name="Cube 53">
            <a:extLst>
              <a:ext uri="{FF2B5EF4-FFF2-40B4-BE49-F238E27FC236}">
                <a16:creationId xmlns:a16="http://schemas.microsoft.com/office/drawing/2014/main" id="{A260DFCA-DF47-104A-A7D8-93EBABCECE8E}"/>
              </a:ext>
            </a:extLst>
          </p:cNvPr>
          <p:cNvSpPr/>
          <p:nvPr/>
        </p:nvSpPr>
        <p:spPr>
          <a:xfrm>
            <a:off x="3749126" y="4106932"/>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55" name="Rectangle 54">
            <a:extLst>
              <a:ext uri="{FF2B5EF4-FFF2-40B4-BE49-F238E27FC236}">
                <a16:creationId xmlns:a16="http://schemas.microsoft.com/office/drawing/2014/main" id="{169257BB-E846-874D-9D88-BD2B7D5E2722}"/>
              </a:ext>
            </a:extLst>
          </p:cNvPr>
          <p:cNvSpPr/>
          <p:nvPr/>
        </p:nvSpPr>
        <p:spPr>
          <a:xfrm>
            <a:off x="4093381" y="4538500"/>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56" name="Cube 55">
            <a:extLst>
              <a:ext uri="{FF2B5EF4-FFF2-40B4-BE49-F238E27FC236}">
                <a16:creationId xmlns:a16="http://schemas.microsoft.com/office/drawing/2014/main" id="{CEBDB107-A334-7848-9F9C-5E06C26DC9E5}"/>
              </a:ext>
            </a:extLst>
          </p:cNvPr>
          <p:cNvSpPr/>
          <p:nvPr/>
        </p:nvSpPr>
        <p:spPr>
          <a:xfrm>
            <a:off x="3831526" y="4511984"/>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83" name="Cube 82">
            <a:extLst>
              <a:ext uri="{FF2B5EF4-FFF2-40B4-BE49-F238E27FC236}">
                <a16:creationId xmlns:a16="http://schemas.microsoft.com/office/drawing/2014/main" id="{E3D6BD63-ABEA-4B43-94FA-7638FF838177}"/>
              </a:ext>
            </a:extLst>
          </p:cNvPr>
          <p:cNvSpPr/>
          <p:nvPr/>
        </p:nvSpPr>
        <p:spPr>
          <a:xfrm>
            <a:off x="5429443" y="4106932"/>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99" name="Rectangle 98">
            <a:extLst>
              <a:ext uri="{FF2B5EF4-FFF2-40B4-BE49-F238E27FC236}">
                <a16:creationId xmlns:a16="http://schemas.microsoft.com/office/drawing/2014/main" id="{F27067E4-EBE4-CB4D-A364-31C3AE97F17C}"/>
              </a:ext>
            </a:extLst>
          </p:cNvPr>
          <p:cNvSpPr/>
          <p:nvPr/>
        </p:nvSpPr>
        <p:spPr>
          <a:xfrm>
            <a:off x="5929333" y="4538500"/>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00" name="Cube 99">
            <a:extLst>
              <a:ext uri="{FF2B5EF4-FFF2-40B4-BE49-F238E27FC236}">
                <a16:creationId xmlns:a16="http://schemas.microsoft.com/office/drawing/2014/main" id="{A5E59426-2BB9-AF47-A2ED-19AAE3C589F0}"/>
              </a:ext>
            </a:extLst>
          </p:cNvPr>
          <p:cNvSpPr/>
          <p:nvPr/>
        </p:nvSpPr>
        <p:spPr>
          <a:xfrm>
            <a:off x="5667477" y="4511984"/>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02" name="Group 101">
            <a:extLst>
              <a:ext uri="{FF2B5EF4-FFF2-40B4-BE49-F238E27FC236}">
                <a16:creationId xmlns:a16="http://schemas.microsoft.com/office/drawing/2014/main" id="{ACA47725-28AA-664F-A875-8E6525EDE808}"/>
              </a:ext>
            </a:extLst>
          </p:cNvPr>
          <p:cNvGrpSpPr/>
          <p:nvPr/>
        </p:nvGrpSpPr>
        <p:grpSpPr>
          <a:xfrm>
            <a:off x="7070978" y="4106931"/>
            <a:ext cx="1485901" cy="947627"/>
            <a:chOff x="4998834" y="5226519"/>
            <a:chExt cx="1981201" cy="1263503"/>
          </a:xfrm>
        </p:grpSpPr>
        <p:sp>
          <p:nvSpPr>
            <p:cNvPr id="103" name="Cube 102">
              <a:extLst>
                <a:ext uri="{FF2B5EF4-FFF2-40B4-BE49-F238E27FC236}">
                  <a16:creationId xmlns:a16="http://schemas.microsoft.com/office/drawing/2014/main" id="{569FC3BA-6084-B748-BDBD-DBB0C26ABF9E}"/>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04" name="Rectangle 103">
              <a:extLst>
                <a:ext uri="{FF2B5EF4-FFF2-40B4-BE49-F238E27FC236}">
                  <a16:creationId xmlns:a16="http://schemas.microsoft.com/office/drawing/2014/main" id="{5A3CD27C-769C-C042-ABD4-644E0B6F73DF}"/>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05" name="Cube 104">
              <a:extLst>
                <a:ext uri="{FF2B5EF4-FFF2-40B4-BE49-F238E27FC236}">
                  <a16:creationId xmlns:a16="http://schemas.microsoft.com/office/drawing/2014/main" id="{C77ED857-ADBF-094B-B477-F9152F55CC64}"/>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07" name="Rectangle 106">
            <a:extLst>
              <a:ext uri="{FF2B5EF4-FFF2-40B4-BE49-F238E27FC236}">
                <a16:creationId xmlns:a16="http://schemas.microsoft.com/office/drawing/2014/main" id="{C05669F0-ED4B-C741-9639-E614D0558F51}"/>
              </a:ext>
            </a:extLst>
          </p:cNvPr>
          <p:cNvSpPr/>
          <p:nvPr/>
        </p:nvSpPr>
        <p:spPr>
          <a:xfrm>
            <a:off x="6943521" y="3926635"/>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08" name="Rounded Rectangle 107">
            <a:extLst>
              <a:ext uri="{FF2B5EF4-FFF2-40B4-BE49-F238E27FC236}">
                <a16:creationId xmlns:a16="http://schemas.microsoft.com/office/drawing/2014/main" id="{28B39451-5C26-1843-B77A-9DB26771C03A}"/>
              </a:ext>
            </a:extLst>
          </p:cNvPr>
          <p:cNvSpPr/>
          <p:nvPr/>
        </p:nvSpPr>
        <p:spPr>
          <a:xfrm>
            <a:off x="3641746" y="4038147"/>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09" name="Cube 108">
            <a:extLst>
              <a:ext uri="{FF2B5EF4-FFF2-40B4-BE49-F238E27FC236}">
                <a16:creationId xmlns:a16="http://schemas.microsoft.com/office/drawing/2014/main" id="{22367FE1-C342-E14D-803A-547CEDBF81A7}"/>
              </a:ext>
            </a:extLst>
          </p:cNvPr>
          <p:cNvSpPr/>
          <p:nvPr/>
        </p:nvSpPr>
        <p:spPr>
          <a:xfrm>
            <a:off x="3749126" y="295662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0" name="Rectangle 109">
            <a:extLst>
              <a:ext uri="{FF2B5EF4-FFF2-40B4-BE49-F238E27FC236}">
                <a16:creationId xmlns:a16="http://schemas.microsoft.com/office/drawing/2014/main" id="{3CD711F9-91E0-714B-B780-CE832C72D174}"/>
              </a:ext>
            </a:extLst>
          </p:cNvPr>
          <p:cNvSpPr/>
          <p:nvPr/>
        </p:nvSpPr>
        <p:spPr>
          <a:xfrm>
            <a:off x="4093381" y="338819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11" name="Cube 110">
            <a:extLst>
              <a:ext uri="{FF2B5EF4-FFF2-40B4-BE49-F238E27FC236}">
                <a16:creationId xmlns:a16="http://schemas.microsoft.com/office/drawing/2014/main" id="{46F46112-AB62-AE4A-BF4A-756CE9E63108}"/>
              </a:ext>
            </a:extLst>
          </p:cNvPr>
          <p:cNvSpPr/>
          <p:nvPr/>
        </p:nvSpPr>
        <p:spPr>
          <a:xfrm>
            <a:off x="3831526" y="336167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13" name="Cube 112">
            <a:extLst>
              <a:ext uri="{FF2B5EF4-FFF2-40B4-BE49-F238E27FC236}">
                <a16:creationId xmlns:a16="http://schemas.microsoft.com/office/drawing/2014/main" id="{EE5ABE4B-71C2-BC45-8775-AB60921E644A}"/>
              </a:ext>
            </a:extLst>
          </p:cNvPr>
          <p:cNvSpPr/>
          <p:nvPr/>
        </p:nvSpPr>
        <p:spPr>
          <a:xfrm>
            <a:off x="5429443" y="295662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4" name="Rectangle 113">
            <a:extLst>
              <a:ext uri="{FF2B5EF4-FFF2-40B4-BE49-F238E27FC236}">
                <a16:creationId xmlns:a16="http://schemas.microsoft.com/office/drawing/2014/main" id="{C0751756-D00B-0A4E-B9E4-BC25E013D287}"/>
              </a:ext>
            </a:extLst>
          </p:cNvPr>
          <p:cNvSpPr/>
          <p:nvPr/>
        </p:nvSpPr>
        <p:spPr>
          <a:xfrm>
            <a:off x="5929333" y="338819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15" name="Cube 114">
            <a:extLst>
              <a:ext uri="{FF2B5EF4-FFF2-40B4-BE49-F238E27FC236}">
                <a16:creationId xmlns:a16="http://schemas.microsoft.com/office/drawing/2014/main" id="{1FE016EE-5539-ED4E-9D3E-7FDD79F03B36}"/>
              </a:ext>
            </a:extLst>
          </p:cNvPr>
          <p:cNvSpPr/>
          <p:nvPr/>
        </p:nvSpPr>
        <p:spPr>
          <a:xfrm>
            <a:off x="5667477" y="336167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17" name="Group 116">
            <a:extLst>
              <a:ext uri="{FF2B5EF4-FFF2-40B4-BE49-F238E27FC236}">
                <a16:creationId xmlns:a16="http://schemas.microsoft.com/office/drawing/2014/main" id="{1E4E9C1F-EC84-7543-A700-261E62D00B46}"/>
              </a:ext>
            </a:extLst>
          </p:cNvPr>
          <p:cNvGrpSpPr/>
          <p:nvPr/>
        </p:nvGrpSpPr>
        <p:grpSpPr>
          <a:xfrm>
            <a:off x="7070978" y="2956624"/>
            <a:ext cx="1485901" cy="947627"/>
            <a:chOff x="4998834" y="5226519"/>
            <a:chExt cx="1981201" cy="1263503"/>
          </a:xfrm>
        </p:grpSpPr>
        <p:sp>
          <p:nvSpPr>
            <p:cNvPr id="118" name="Cube 117">
              <a:extLst>
                <a:ext uri="{FF2B5EF4-FFF2-40B4-BE49-F238E27FC236}">
                  <a16:creationId xmlns:a16="http://schemas.microsoft.com/office/drawing/2014/main" id="{FAFDFDA6-84B4-014E-A92B-986C7377D5D6}"/>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19" name="Rectangle 118">
              <a:extLst>
                <a:ext uri="{FF2B5EF4-FFF2-40B4-BE49-F238E27FC236}">
                  <a16:creationId xmlns:a16="http://schemas.microsoft.com/office/drawing/2014/main" id="{C67F7D41-7EF8-414B-A37D-90543B91CC92}"/>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20" name="Cube 119">
              <a:extLst>
                <a:ext uri="{FF2B5EF4-FFF2-40B4-BE49-F238E27FC236}">
                  <a16:creationId xmlns:a16="http://schemas.microsoft.com/office/drawing/2014/main" id="{CC24CDF7-B008-C445-9DFD-2BEFC07634BB}"/>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23" name="Rounded Rectangle 122">
            <a:extLst>
              <a:ext uri="{FF2B5EF4-FFF2-40B4-BE49-F238E27FC236}">
                <a16:creationId xmlns:a16="http://schemas.microsoft.com/office/drawing/2014/main" id="{355C4DAC-98A3-C44D-B909-B4658EF8CF95}"/>
              </a:ext>
            </a:extLst>
          </p:cNvPr>
          <p:cNvSpPr/>
          <p:nvPr/>
        </p:nvSpPr>
        <p:spPr>
          <a:xfrm>
            <a:off x="3641746" y="2887840"/>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39" name="Cube 138">
            <a:extLst>
              <a:ext uri="{FF2B5EF4-FFF2-40B4-BE49-F238E27FC236}">
                <a16:creationId xmlns:a16="http://schemas.microsoft.com/office/drawing/2014/main" id="{FEC882CB-740C-BB4F-B360-B80FC4344470}"/>
              </a:ext>
            </a:extLst>
          </p:cNvPr>
          <p:cNvSpPr/>
          <p:nvPr/>
        </p:nvSpPr>
        <p:spPr>
          <a:xfrm>
            <a:off x="3749124" y="1813625"/>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0" name="Rectangle 139">
            <a:extLst>
              <a:ext uri="{FF2B5EF4-FFF2-40B4-BE49-F238E27FC236}">
                <a16:creationId xmlns:a16="http://schemas.microsoft.com/office/drawing/2014/main" id="{E460A1B0-C168-584D-94A7-A00737C9C820}"/>
              </a:ext>
            </a:extLst>
          </p:cNvPr>
          <p:cNvSpPr/>
          <p:nvPr/>
        </p:nvSpPr>
        <p:spPr>
          <a:xfrm>
            <a:off x="4093379" y="2245193"/>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41" name="Cube 140">
            <a:extLst>
              <a:ext uri="{FF2B5EF4-FFF2-40B4-BE49-F238E27FC236}">
                <a16:creationId xmlns:a16="http://schemas.microsoft.com/office/drawing/2014/main" id="{C4AC485F-FBE1-A74E-89F7-03AC7BE0DC59}"/>
              </a:ext>
            </a:extLst>
          </p:cNvPr>
          <p:cNvSpPr/>
          <p:nvPr/>
        </p:nvSpPr>
        <p:spPr>
          <a:xfrm>
            <a:off x="3831523" y="2218677"/>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43" name="Cube 142">
            <a:extLst>
              <a:ext uri="{FF2B5EF4-FFF2-40B4-BE49-F238E27FC236}">
                <a16:creationId xmlns:a16="http://schemas.microsoft.com/office/drawing/2014/main" id="{112FAD7C-2DA8-3F4B-A520-E9A4B9DC0571}"/>
              </a:ext>
            </a:extLst>
          </p:cNvPr>
          <p:cNvSpPr/>
          <p:nvPr/>
        </p:nvSpPr>
        <p:spPr>
          <a:xfrm>
            <a:off x="5429441" y="1813625"/>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4" name="Rectangle 143">
            <a:extLst>
              <a:ext uri="{FF2B5EF4-FFF2-40B4-BE49-F238E27FC236}">
                <a16:creationId xmlns:a16="http://schemas.microsoft.com/office/drawing/2014/main" id="{0872B87B-DA31-DE4B-B2E9-DDAA00147535}"/>
              </a:ext>
            </a:extLst>
          </p:cNvPr>
          <p:cNvSpPr/>
          <p:nvPr/>
        </p:nvSpPr>
        <p:spPr>
          <a:xfrm>
            <a:off x="5929330" y="2245193"/>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45" name="Cube 144">
            <a:extLst>
              <a:ext uri="{FF2B5EF4-FFF2-40B4-BE49-F238E27FC236}">
                <a16:creationId xmlns:a16="http://schemas.microsoft.com/office/drawing/2014/main" id="{CA116C45-B03C-DD49-B2DC-A9F9F3CE85F5}"/>
              </a:ext>
            </a:extLst>
          </p:cNvPr>
          <p:cNvSpPr/>
          <p:nvPr/>
        </p:nvSpPr>
        <p:spPr>
          <a:xfrm>
            <a:off x="5667475" y="2218677"/>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47" name="Group 146">
            <a:extLst>
              <a:ext uri="{FF2B5EF4-FFF2-40B4-BE49-F238E27FC236}">
                <a16:creationId xmlns:a16="http://schemas.microsoft.com/office/drawing/2014/main" id="{FDE20A8C-2365-7146-82B6-D303D127ED60}"/>
              </a:ext>
            </a:extLst>
          </p:cNvPr>
          <p:cNvGrpSpPr/>
          <p:nvPr/>
        </p:nvGrpSpPr>
        <p:grpSpPr>
          <a:xfrm>
            <a:off x="7070976" y="1813624"/>
            <a:ext cx="1485901" cy="947627"/>
            <a:chOff x="4998834" y="5226519"/>
            <a:chExt cx="1981201" cy="1263503"/>
          </a:xfrm>
        </p:grpSpPr>
        <p:sp>
          <p:nvSpPr>
            <p:cNvPr id="148" name="Cube 147">
              <a:extLst>
                <a:ext uri="{FF2B5EF4-FFF2-40B4-BE49-F238E27FC236}">
                  <a16:creationId xmlns:a16="http://schemas.microsoft.com/office/drawing/2014/main" id="{FA108B26-5CDE-D94A-AD55-AFDFEB93719D}"/>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49" name="Rectangle 148">
              <a:extLst>
                <a:ext uri="{FF2B5EF4-FFF2-40B4-BE49-F238E27FC236}">
                  <a16:creationId xmlns:a16="http://schemas.microsoft.com/office/drawing/2014/main" id="{1C20AB51-5665-8842-88E3-989E1B31059C}"/>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50" name="Cube 149">
              <a:extLst>
                <a:ext uri="{FF2B5EF4-FFF2-40B4-BE49-F238E27FC236}">
                  <a16:creationId xmlns:a16="http://schemas.microsoft.com/office/drawing/2014/main" id="{0D5A070D-C1BB-CE4F-BD81-080A9ED4DFAD}"/>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53" name="Rounded Rectangle 152">
            <a:extLst>
              <a:ext uri="{FF2B5EF4-FFF2-40B4-BE49-F238E27FC236}">
                <a16:creationId xmlns:a16="http://schemas.microsoft.com/office/drawing/2014/main" id="{C1EE654E-ACD7-2F43-A592-03D5FB316E65}"/>
              </a:ext>
            </a:extLst>
          </p:cNvPr>
          <p:cNvSpPr/>
          <p:nvPr/>
        </p:nvSpPr>
        <p:spPr>
          <a:xfrm>
            <a:off x="3641744" y="1744841"/>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54" name="Cube 153">
            <a:extLst>
              <a:ext uri="{FF2B5EF4-FFF2-40B4-BE49-F238E27FC236}">
                <a16:creationId xmlns:a16="http://schemas.microsoft.com/office/drawing/2014/main" id="{D242EC2D-98C8-3848-B957-008C79B972E5}"/>
              </a:ext>
            </a:extLst>
          </p:cNvPr>
          <p:cNvSpPr/>
          <p:nvPr/>
        </p:nvSpPr>
        <p:spPr>
          <a:xfrm>
            <a:off x="3725395" y="67884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55" name="Rectangle 154">
            <a:extLst>
              <a:ext uri="{FF2B5EF4-FFF2-40B4-BE49-F238E27FC236}">
                <a16:creationId xmlns:a16="http://schemas.microsoft.com/office/drawing/2014/main" id="{3484CB6A-515E-B54B-9368-DDAD564A3FA0}"/>
              </a:ext>
            </a:extLst>
          </p:cNvPr>
          <p:cNvSpPr/>
          <p:nvPr/>
        </p:nvSpPr>
        <p:spPr>
          <a:xfrm>
            <a:off x="4069651" y="111041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56" name="Cube 155">
            <a:extLst>
              <a:ext uri="{FF2B5EF4-FFF2-40B4-BE49-F238E27FC236}">
                <a16:creationId xmlns:a16="http://schemas.microsoft.com/office/drawing/2014/main" id="{BDB27A1F-8066-0143-8ECA-A1A563F92147}"/>
              </a:ext>
            </a:extLst>
          </p:cNvPr>
          <p:cNvSpPr/>
          <p:nvPr/>
        </p:nvSpPr>
        <p:spPr>
          <a:xfrm>
            <a:off x="3807795" y="108389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sp>
        <p:nvSpPr>
          <p:cNvPr id="158" name="Cube 157">
            <a:extLst>
              <a:ext uri="{FF2B5EF4-FFF2-40B4-BE49-F238E27FC236}">
                <a16:creationId xmlns:a16="http://schemas.microsoft.com/office/drawing/2014/main" id="{3F0AF0B5-FBF1-0C4C-A637-34CD7D977CC4}"/>
              </a:ext>
            </a:extLst>
          </p:cNvPr>
          <p:cNvSpPr/>
          <p:nvPr/>
        </p:nvSpPr>
        <p:spPr>
          <a:xfrm>
            <a:off x="5405712" y="678844"/>
            <a:ext cx="1485901" cy="947627"/>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59" name="Rectangle 158">
            <a:extLst>
              <a:ext uri="{FF2B5EF4-FFF2-40B4-BE49-F238E27FC236}">
                <a16:creationId xmlns:a16="http://schemas.microsoft.com/office/drawing/2014/main" id="{F5B7D09C-E21F-CA4C-9850-AF3E0BE5BCA4}"/>
              </a:ext>
            </a:extLst>
          </p:cNvPr>
          <p:cNvSpPr/>
          <p:nvPr/>
        </p:nvSpPr>
        <p:spPr>
          <a:xfrm>
            <a:off x="5905602" y="1110412"/>
            <a:ext cx="448214" cy="334871"/>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60" name="Cube 159">
            <a:extLst>
              <a:ext uri="{FF2B5EF4-FFF2-40B4-BE49-F238E27FC236}">
                <a16:creationId xmlns:a16="http://schemas.microsoft.com/office/drawing/2014/main" id="{626781BF-F96A-7240-B0BF-79BBE490B187}"/>
              </a:ext>
            </a:extLst>
          </p:cNvPr>
          <p:cNvSpPr/>
          <p:nvPr/>
        </p:nvSpPr>
        <p:spPr>
          <a:xfrm>
            <a:off x="5643746" y="1083896"/>
            <a:ext cx="207305" cy="399636"/>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nvGrpSpPr>
          <p:cNvPr id="162" name="Group 161">
            <a:extLst>
              <a:ext uri="{FF2B5EF4-FFF2-40B4-BE49-F238E27FC236}">
                <a16:creationId xmlns:a16="http://schemas.microsoft.com/office/drawing/2014/main" id="{F8C306CE-8931-E143-840A-467B649FC6B0}"/>
              </a:ext>
            </a:extLst>
          </p:cNvPr>
          <p:cNvGrpSpPr/>
          <p:nvPr/>
        </p:nvGrpSpPr>
        <p:grpSpPr>
          <a:xfrm>
            <a:off x="7047247" y="678844"/>
            <a:ext cx="1485901" cy="947627"/>
            <a:chOff x="4998834" y="5226519"/>
            <a:chExt cx="1981201" cy="1263503"/>
          </a:xfrm>
        </p:grpSpPr>
        <p:sp>
          <p:nvSpPr>
            <p:cNvPr id="163" name="Cube 162">
              <a:extLst>
                <a:ext uri="{FF2B5EF4-FFF2-40B4-BE49-F238E27FC236}">
                  <a16:creationId xmlns:a16="http://schemas.microsoft.com/office/drawing/2014/main" id="{4AD987A5-4A35-3447-8D64-F01815481EF6}"/>
                </a:ext>
              </a:extLst>
            </p:cNvPr>
            <p:cNvSpPr/>
            <p:nvPr/>
          </p:nvSpPr>
          <p:spPr>
            <a:xfrm>
              <a:off x="4998834" y="5226519"/>
              <a:ext cx="1981201" cy="1263503"/>
            </a:xfrm>
            <a:prstGeom prst="cube">
              <a:avLst/>
            </a:prstGeom>
            <a:gradFill rotWithShape="1">
              <a:gsLst>
                <a:gs pos="0">
                  <a:srgbClr val="1267FB">
                    <a:lumMod val="110000"/>
                    <a:satMod val="105000"/>
                    <a:tint val="67000"/>
                  </a:srgbClr>
                </a:gs>
                <a:gs pos="50000">
                  <a:srgbClr val="1267FB">
                    <a:lumMod val="105000"/>
                    <a:satMod val="103000"/>
                    <a:tint val="73000"/>
                  </a:srgbClr>
                </a:gs>
                <a:gs pos="100000">
                  <a:srgbClr val="1267FB">
                    <a:lumMod val="105000"/>
                    <a:satMod val="109000"/>
                    <a:tint val="81000"/>
                  </a:srgbClr>
                </a:gs>
              </a:gsLst>
              <a:lin ang="5400000" scaled="0"/>
            </a:gradFill>
            <a:ln w="6350" cap="flat" cmpd="sng" algn="ctr">
              <a:solidFill>
                <a:srgbClr val="1267FB"/>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r>
                <a:rPr lang="en-US" sz="1200" kern="0" dirty="0">
                  <a:solidFill>
                    <a:srgbClr val="FFFFFF"/>
                  </a:solidFill>
                  <a:latin typeface="Calibri" panose="020F0502020204030204"/>
                </a:rPr>
                <a:t>ACE </a:t>
              </a:r>
              <a:r>
                <a:rPr lang="en-US" sz="1050" kern="0" dirty="0">
                  <a:solidFill>
                    <a:srgbClr val="FFFFFF"/>
                  </a:solidFill>
                  <a:latin typeface="Calibri" panose="020F0502020204030204"/>
                </a:rPr>
                <a:t>V11.0.0.4</a:t>
              </a:r>
              <a:endParaRPr lang="en-US" sz="1200" kern="0" dirty="0">
                <a:solidFill>
                  <a:srgbClr val="FFFFFF"/>
                </a:solidFill>
                <a:latin typeface="Calibri" panose="020F0502020204030204"/>
              </a:endParaRPr>
            </a:p>
          </p:txBody>
        </p:sp>
        <p:sp>
          <p:nvSpPr>
            <p:cNvPr id="164" name="Rectangle 163">
              <a:extLst>
                <a:ext uri="{FF2B5EF4-FFF2-40B4-BE49-F238E27FC236}">
                  <a16:creationId xmlns:a16="http://schemas.microsoft.com/office/drawing/2014/main" id="{56BE3529-653E-554A-8ED1-8E1F63C92B1B}"/>
                </a:ext>
              </a:extLst>
            </p:cNvPr>
            <p:cNvSpPr/>
            <p:nvPr/>
          </p:nvSpPr>
          <p:spPr>
            <a:xfrm>
              <a:off x="5457842" y="5801943"/>
              <a:ext cx="597618" cy="446495"/>
            </a:xfrm>
            <a:prstGeom prst="rect">
              <a:avLst/>
            </a:prstGeom>
            <a:gradFill rotWithShape="1">
              <a:gsLst>
                <a:gs pos="0">
                  <a:srgbClr val="1DBAB5">
                    <a:lumMod val="110000"/>
                    <a:satMod val="105000"/>
                    <a:tint val="67000"/>
                  </a:srgbClr>
                </a:gs>
                <a:gs pos="50000">
                  <a:srgbClr val="1DBAB5">
                    <a:lumMod val="105000"/>
                    <a:satMod val="103000"/>
                    <a:tint val="73000"/>
                  </a:srgbClr>
                </a:gs>
                <a:gs pos="100000">
                  <a:srgbClr val="1DBAB5">
                    <a:lumMod val="105000"/>
                    <a:satMod val="109000"/>
                    <a:tint val="81000"/>
                  </a:srgbClr>
                </a:gs>
              </a:gsLst>
              <a:lin ang="5400000" scaled="0"/>
            </a:gradFill>
            <a:ln w="6350" cap="flat" cmpd="sng" algn="ctr">
              <a:solidFill>
                <a:srgbClr val="1DBAB5"/>
              </a:solidFill>
              <a:prstDash val="solid"/>
              <a:miter lim="800000"/>
            </a:ln>
            <a:effectLst/>
          </p:spPr>
          <p:txBody>
            <a:bodyPr wrap="square" lIns="0" tIns="0" rIns="0" bIns="0" rtlCol="0" anchor="ctr">
              <a:noAutofit/>
            </a:bodyPr>
            <a:lstStyle/>
            <a:p>
              <a:pPr algn="ctr" defTabSz="685783">
                <a:defRPr/>
              </a:pPr>
              <a:r>
                <a:rPr lang="en-US" sz="900" kern="0" dirty="0">
                  <a:solidFill>
                    <a:srgbClr val="000000"/>
                  </a:solidFill>
                  <a:latin typeface="Calibri" panose="020F0502020204030204"/>
                  <a:cs typeface="Arial"/>
                </a:rPr>
                <a:t>Flow R V3</a:t>
              </a:r>
            </a:p>
          </p:txBody>
        </p:sp>
        <p:sp>
          <p:nvSpPr>
            <p:cNvPr id="165" name="Cube 164">
              <a:extLst>
                <a:ext uri="{FF2B5EF4-FFF2-40B4-BE49-F238E27FC236}">
                  <a16:creationId xmlns:a16="http://schemas.microsoft.com/office/drawing/2014/main" id="{DDD54A67-7B49-EC4A-996E-435BBD70E747}"/>
                </a:ext>
              </a:extLst>
            </p:cNvPr>
            <p:cNvSpPr/>
            <p:nvPr/>
          </p:nvSpPr>
          <p:spPr>
            <a:xfrm>
              <a:off x="5108701" y="5766589"/>
              <a:ext cx="276406" cy="532848"/>
            </a:xfrm>
            <a:prstGeom prst="cube">
              <a:avLst/>
            </a:prstGeom>
            <a:solidFill>
              <a:srgbClr val="000000"/>
            </a:solidFill>
            <a:ln w="12700" cap="flat" cmpd="sng" algn="ctr">
              <a:solidFill>
                <a:srgbClr val="000000">
                  <a:shade val="50000"/>
                </a:srgbClr>
              </a:solidFill>
              <a:prstDash val="solid"/>
              <a:miter lim="800000"/>
            </a:ln>
            <a:effectLst/>
          </p:spPr>
          <p:txBody>
            <a:bodyPr rtlCol="0" anchor="ctr"/>
            <a:lstStyle/>
            <a:p>
              <a:pPr algn="ctr" defTabSz="685800">
                <a:defRPr/>
              </a:pPr>
              <a:r>
                <a:rPr lang="en-US" kern="0" dirty="0">
                  <a:solidFill>
                    <a:srgbClr val="FFFFFF"/>
                  </a:solidFill>
                  <a:latin typeface="Calibri" panose="020F0502020204030204"/>
                </a:rPr>
                <a:t>MQ</a:t>
              </a:r>
            </a:p>
          </p:txBody>
        </p:sp>
      </p:grpSp>
      <p:sp>
        <p:nvSpPr>
          <p:cNvPr id="167" name="Rectangle 166">
            <a:extLst>
              <a:ext uri="{FF2B5EF4-FFF2-40B4-BE49-F238E27FC236}">
                <a16:creationId xmlns:a16="http://schemas.microsoft.com/office/drawing/2014/main" id="{1F8BAD34-BE8D-694C-A102-EBF8B8200802}"/>
              </a:ext>
            </a:extLst>
          </p:cNvPr>
          <p:cNvSpPr/>
          <p:nvPr/>
        </p:nvSpPr>
        <p:spPr>
          <a:xfrm>
            <a:off x="7002193" y="498548"/>
            <a:ext cx="1589627"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68" name="Rounded Rectangle 167">
            <a:extLst>
              <a:ext uri="{FF2B5EF4-FFF2-40B4-BE49-F238E27FC236}">
                <a16:creationId xmlns:a16="http://schemas.microsoft.com/office/drawing/2014/main" id="{13DDA2F0-150B-594E-876D-15D5EC17A632}"/>
              </a:ext>
            </a:extLst>
          </p:cNvPr>
          <p:cNvSpPr/>
          <p:nvPr/>
        </p:nvSpPr>
        <p:spPr>
          <a:xfrm>
            <a:off x="3618015" y="610060"/>
            <a:ext cx="4957870" cy="1035123"/>
          </a:xfrm>
          <a:prstGeom prst="roundRect">
            <a:avLst/>
          </a:prstGeom>
          <a:ln w="101600">
            <a:solidFill>
              <a:schemeClr val="accent6">
                <a:lumMod val="40000"/>
                <a:lumOff val="60000"/>
              </a:schemeClr>
            </a:solidFill>
            <a:prstDash val="sysDot"/>
          </a:ln>
        </p:spPr>
        <p:txBody>
          <a:bodyPr wrap="square" lIns="0" tIns="0" rIns="0" bIns="0" rtlCol="0" anchor="t" anchorCtr="0">
            <a:noAutofit/>
          </a:bodyPr>
          <a:lstStyle/>
          <a:p>
            <a:pPr defTabSz="685783">
              <a:defRPr/>
            </a:pPr>
            <a:endParaRPr lang="en-US" sz="2400" dirty="0">
              <a:solidFill>
                <a:srgbClr val="FFFFFF"/>
              </a:solidFill>
              <a:latin typeface="IBM Plex Sans" panose="020B0503050203000203" pitchFamily="34" charset="77"/>
              <a:cs typeface="Arial"/>
            </a:endParaRPr>
          </a:p>
        </p:txBody>
      </p:sp>
      <p:sp>
        <p:nvSpPr>
          <p:cNvPr id="152" name="Rectangle 151">
            <a:extLst>
              <a:ext uri="{FF2B5EF4-FFF2-40B4-BE49-F238E27FC236}">
                <a16:creationId xmlns:a16="http://schemas.microsoft.com/office/drawing/2014/main" id="{AD31CC2A-7D3F-8D4C-BCED-2FD5463C9D5D}"/>
              </a:ext>
            </a:extLst>
          </p:cNvPr>
          <p:cNvSpPr/>
          <p:nvPr/>
        </p:nvSpPr>
        <p:spPr>
          <a:xfrm>
            <a:off x="3512469" y="1587604"/>
            <a:ext cx="5103079" cy="1192360"/>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
        <p:nvSpPr>
          <p:cNvPr id="122" name="Rectangle 121">
            <a:extLst>
              <a:ext uri="{FF2B5EF4-FFF2-40B4-BE49-F238E27FC236}">
                <a16:creationId xmlns:a16="http://schemas.microsoft.com/office/drawing/2014/main" id="{616820C9-58A1-F04C-9579-39FD2A68CC42}"/>
              </a:ext>
            </a:extLst>
          </p:cNvPr>
          <p:cNvSpPr/>
          <p:nvPr/>
        </p:nvSpPr>
        <p:spPr>
          <a:xfrm>
            <a:off x="3430069" y="2776328"/>
            <a:ext cx="5103079" cy="1146635"/>
          </a:xfrm>
          <a:prstGeom prst="rect">
            <a:avLst/>
          </a:prstGeom>
          <a:solidFill>
            <a:schemeClr val="accent1">
              <a:lumMod val="75000"/>
              <a:alpha val="58000"/>
            </a:schemeClr>
          </a:solidFill>
        </p:spPr>
        <p:txBody>
          <a:bodyPr wrap="square" lIns="0" tIns="0" rIns="0" bIns="0" rtlCol="0" anchor="ctr">
            <a:noAutofit/>
          </a:bodyPr>
          <a:lstStyle/>
          <a:p>
            <a:pPr algn="ctr" defTabSz="685800"/>
            <a:endParaRPr lang="en-US" sz="900" dirty="0" err="1">
              <a:solidFill>
                <a:srgbClr val="FFFFFF"/>
              </a:solidFill>
              <a:latin typeface="Arial"/>
              <a:cs typeface="Arial"/>
            </a:endParaRPr>
          </a:p>
        </p:txBody>
      </p:sp>
    </p:spTree>
    <p:extLst>
      <p:ext uri="{BB962C8B-B14F-4D97-AF65-F5344CB8AC3E}">
        <p14:creationId xmlns:p14="http://schemas.microsoft.com/office/powerpoint/2010/main" val="4243245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98094-8023-7046-B6ED-7D3D426B12B5}"/>
              </a:ext>
            </a:extLst>
          </p:cNvPr>
          <p:cNvPicPr>
            <a:picLocks noChangeAspect="1"/>
          </p:cNvPicPr>
          <p:nvPr/>
        </p:nvPicPr>
        <p:blipFill>
          <a:blip r:embed="rId3"/>
          <a:stretch>
            <a:fillRect/>
          </a:stretch>
        </p:blipFill>
        <p:spPr>
          <a:xfrm>
            <a:off x="0" y="54952"/>
            <a:ext cx="9144000" cy="5088548"/>
          </a:xfrm>
          <a:prstGeom prst="rect">
            <a:avLst/>
          </a:prstGeom>
        </p:spPr>
      </p:pic>
      <p:sp>
        <p:nvSpPr>
          <p:cNvPr id="2" name="Slide Number Placeholder 1">
            <a:extLst>
              <a:ext uri="{FF2B5EF4-FFF2-40B4-BE49-F238E27FC236}">
                <a16:creationId xmlns:a16="http://schemas.microsoft.com/office/drawing/2014/main" id="{AFEBD70E-80F4-A140-AB40-C3ECD5AB4B3B}"/>
              </a:ext>
            </a:extLst>
          </p:cNvPr>
          <p:cNvSpPr>
            <a:spLocks noGrp="1"/>
          </p:cNvSpPr>
          <p:nvPr>
            <p:ph type="sldNum" sz="quarter" idx="10"/>
          </p:nvPr>
        </p:nvSpPr>
        <p:spPr/>
        <p:txBody>
          <a:bodyPr/>
          <a:lstStyle/>
          <a:p>
            <a:fld id="{D0BE6F14-FF48-0F4F-A8AA-2E3F25371E4A}" type="slidenum">
              <a:rPr lang="en-US" smtClean="0"/>
              <a:pPr/>
              <a:t>99</a:t>
            </a:fld>
            <a:endParaRPr lang="en-US"/>
          </a:p>
        </p:txBody>
      </p:sp>
      <p:sp>
        <p:nvSpPr>
          <p:cNvPr id="3" name="Footer Placeholder 2">
            <a:extLst>
              <a:ext uri="{FF2B5EF4-FFF2-40B4-BE49-F238E27FC236}">
                <a16:creationId xmlns:a16="http://schemas.microsoft.com/office/drawing/2014/main" id="{FBCBB739-73B7-CF42-AB8A-E372926F547A}"/>
              </a:ext>
            </a:extLst>
          </p:cNvPr>
          <p:cNvSpPr>
            <a:spLocks noGrp="1"/>
          </p:cNvSpPr>
          <p:nvPr>
            <p:ph type="ftr" sz="quarter" idx="11"/>
          </p:nvPr>
        </p:nvSpPr>
        <p:spPr/>
        <p:txBody>
          <a:bodyPr/>
          <a:lstStyle/>
          <a:p>
            <a:r>
              <a:rPr lang="en-US" dirty="0" err="1">
                <a:solidFill>
                  <a:schemeClr val="bg1"/>
                </a:solidFill>
              </a:rPr>
              <a:t>TechCon</a:t>
            </a:r>
            <a:r>
              <a:rPr lang="en-US" dirty="0">
                <a:solidFill>
                  <a:schemeClr val="bg1"/>
                </a:solidFill>
              </a:rPr>
              <a:t> 2020 / © 2020 IBM Corporation</a:t>
            </a:r>
          </a:p>
        </p:txBody>
      </p:sp>
      <p:sp>
        <p:nvSpPr>
          <p:cNvPr id="10" name="Rounded Rectangle 9">
            <a:extLst>
              <a:ext uri="{FF2B5EF4-FFF2-40B4-BE49-F238E27FC236}">
                <a16:creationId xmlns:a16="http://schemas.microsoft.com/office/drawing/2014/main" id="{801E711B-2C10-D743-AEA1-BBBB267DC713}"/>
              </a:ext>
            </a:extLst>
          </p:cNvPr>
          <p:cNvSpPr/>
          <p:nvPr/>
        </p:nvSpPr>
        <p:spPr>
          <a:xfrm>
            <a:off x="1101937" y="2520909"/>
            <a:ext cx="625264" cy="205358"/>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11" name="Rounded Rectangle 10">
            <a:extLst>
              <a:ext uri="{FF2B5EF4-FFF2-40B4-BE49-F238E27FC236}">
                <a16:creationId xmlns:a16="http://schemas.microsoft.com/office/drawing/2014/main" id="{665C0E8B-CC43-1547-9799-C567B221D9EA}"/>
              </a:ext>
            </a:extLst>
          </p:cNvPr>
          <p:cNvSpPr/>
          <p:nvPr/>
        </p:nvSpPr>
        <p:spPr>
          <a:xfrm>
            <a:off x="2726266" y="2530645"/>
            <a:ext cx="719667" cy="195621"/>
          </a:xfrm>
          <a:prstGeom prst="roundRect">
            <a:avLst/>
          </a:prstGeom>
          <a:ln w="31750">
            <a:solidFill>
              <a:srgbClr val="FF0000"/>
            </a:solidFill>
          </a:ln>
          <a:effectLst/>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7" name="Rounded Rectangular Callout 6">
            <a:extLst>
              <a:ext uri="{FF2B5EF4-FFF2-40B4-BE49-F238E27FC236}">
                <a16:creationId xmlns:a16="http://schemas.microsoft.com/office/drawing/2014/main" id="{FEFDE6BB-1009-694B-AAAD-74CBF4A74C0D}"/>
              </a:ext>
            </a:extLst>
          </p:cNvPr>
          <p:cNvSpPr/>
          <p:nvPr/>
        </p:nvSpPr>
        <p:spPr bwMode="auto">
          <a:xfrm>
            <a:off x="1730971" y="3475524"/>
            <a:ext cx="2710256" cy="601697"/>
          </a:xfrm>
          <a:prstGeom prst="wedgeRoundRectCallout">
            <a:avLst>
              <a:gd name="adj1" fmla="val -48654"/>
              <a:gd name="adj2" fmla="val -157914"/>
              <a:gd name="adj3" fmla="val 16667"/>
            </a:avLst>
          </a:prstGeom>
          <a:solidFill>
            <a:schemeClr val="accent2">
              <a:lumMod val="60000"/>
              <a:lumOff val="40000"/>
            </a:schemeClr>
          </a:solidFill>
          <a:ln w="19050">
            <a:solidFill>
              <a:schemeClr val="bg1"/>
            </a:solidFill>
            <a:headEnd type="none" w="med" len="med"/>
            <a:tailEnd type="none" w="med" len="med"/>
          </a:ln>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914400" fontAlgn="base">
              <a:lnSpc>
                <a:spcPct val="90000"/>
              </a:lnSpc>
              <a:spcBef>
                <a:spcPct val="0"/>
              </a:spcBef>
              <a:spcAft>
                <a:spcPct val="0"/>
              </a:spcAft>
            </a:pPr>
            <a:r>
              <a:rPr lang="en-US" sz="1400" dirty="0">
                <a:solidFill>
                  <a:schemeClr val="bg2"/>
                </a:solidFill>
                <a:latin typeface="IBM Plex Sans" panose="020B0503050203000203" pitchFamily="34" charset="0"/>
              </a:rPr>
              <a:t>Each deployment can have a different number of replicas</a:t>
            </a:r>
          </a:p>
        </p:txBody>
      </p:sp>
    </p:spTree>
    <p:extLst>
      <p:ext uri="{BB962C8B-B14F-4D97-AF65-F5344CB8AC3E}">
        <p14:creationId xmlns:p14="http://schemas.microsoft.com/office/powerpoint/2010/main" val="1244336965"/>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D3855C13-010C-FE46-957C-FDC776750092}"/>
    </a:ext>
  </a:extLst>
</a:theme>
</file>

<file path=ppt/theme/theme10.xml><?xml version="1.0" encoding="utf-8"?>
<a:theme xmlns:a="http://schemas.openxmlformats.org/drawingml/2006/main" name="3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1.xml><?xml version="1.0" encoding="utf-8"?>
<a:theme xmlns:a="http://schemas.openxmlformats.org/drawingml/2006/main" name="4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12.xml><?xml version="1.0" encoding="utf-8"?>
<a:theme xmlns:a="http://schemas.openxmlformats.org/drawingml/2006/main" name="1_Office Theme">
  <a:themeElements>
    <a:clrScheme name="CIF 2018 1">
      <a:dk1>
        <a:srgbClr val="000000"/>
      </a:dk1>
      <a:lt1>
        <a:srgbClr val="FFFFFF"/>
      </a:lt1>
      <a:dk2>
        <a:srgbClr val="011892"/>
      </a:dk2>
      <a:lt2>
        <a:srgbClr val="E7E6E6"/>
      </a:lt2>
      <a:accent1>
        <a:srgbClr val="1050D6"/>
      </a:accent1>
      <a:accent2>
        <a:srgbClr val="1DBAB5"/>
      </a:accent2>
      <a:accent3>
        <a:srgbClr val="606060"/>
      </a:accent3>
      <a:accent4>
        <a:srgbClr val="1267FB"/>
      </a:accent4>
      <a:accent5>
        <a:srgbClr val="31D5D1"/>
      </a:accent5>
      <a:accent6>
        <a:srgbClr val="8D8D8D"/>
      </a:accent6>
      <a:hlink>
        <a:srgbClr val="468EFA"/>
      </a:hlink>
      <a:folHlink>
        <a:srgbClr val="8BEDE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A1BD58F6-E81A-854C-BFCF-EAC58112517E}"/>
    </a:ext>
  </a:extLst>
</a:theme>
</file>

<file path=ppt/theme/theme14.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15.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5D1329A6-DA64-614C-9F3F-C5C968D99543}"/>
    </a:ext>
  </a:extLst>
</a:theme>
</file>

<file path=ppt/theme/theme3.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F4A89899-28AA-9243-B130-B554A39055FD}"/>
    </a:ext>
  </a:extLst>
</a:theme>
</file>

<file path=ppt/theme/theme4.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9" id="{7369C1D0-34C4-2344-A6ED-8FC2AAF5DA30}" vid="{2A50F3F6-76E4-774E-9C3C-1E33FD736185}"/>
    </a:ext>
  </a:extLst>
</a:theme>
</file>

<file path=ppt/theme/theme5.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6.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7.xml><?xml version="1.0" encoding="utf-8"?>
<a:theme xmlns:a="http://schemas.openxmlformats.org/drawingml/2006/main" name="2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8.xml><?xml version="1.0" encoding="utf-8"?>
<a:theme xmlns:a="http://schemas.openxmlformats.org/drawingml/2006/main" name="Office Theme">
  <a:themeElements>
    <a:clrScheme name="CIF 2018 1">
      <a:dk1>
        <a:srgbClr val="000000"/>
      </a:dk1>
      <a:lt1>
        <a:srgbClr val="FFFFFF"/>
      </a:lt1>
      <a:dk2>
        <a:srgbClr val="011892"/>
      </a:dk2>
      <a:lt2>
        <a:srgbClr val="E7E6E6"/>
      </a:lt2>
      <a:accent1>
        <a:srgbClr val="1050D6"/>
      </a:accent1>
      <a:accent2>
        <a:srgbClr val="1DBAB5"/>
      </a:accent2>
      <a:accent3>
        <a:srgbClr val="606060"/>
      </a:accent3>
      <a:accent4>
        <a:srgbClr val="1267FB"/>
      </a:accent4>
      <a:accent5>
        <a:srgbClr val="31D5D1"/>
      </a:accent5>
      <a:accent6>
        <a:srgbClr val="8D8D8D"/>
      </a:accent6>
      <a:hlink>
        <a:srgbClr val="468EFA"/>
      </a:hlink>
      <a:folHlink>
        <a:srgbClr val="8BEDEC"/>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54ADA"/>
          </a:solid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200" dirty="0" err="1">
            <a:solidFill>
              <a:srgbClr val="FFFFFF"/>
            </a:solidFill>
            <a:latin typeface="Arial"/>
            <a:cs typeface="Arial"/>
          </a:defRPr>
        </a:defPPr>
      </a:lstStyle>
    </a:spDef>
    <a:lnDef>
      <a:spPr>
        <a:ln w="952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docProps/app.xml><?xml version="1.0" encoding="utf-8"?>
<Properties xmlns="http://schemas.openxmlformats.org/officeDocument/2006/extended-properties" xmlns:vt="http://schemas.openxmlformats.org/officeDocument/2006/docPropsVTypes">
  <TotalTime>2436</TotalTime>
  <Words>6921</Words>
  <Application>Microsoft Macintosh PowerPoint</Application>
  <PresentationFormat>On-screen Show (16:9)</PresentationFormat>
  <Paragraphs>1291</Paragraphs>
  <Slides>118</Slides>
  <Notes>106</Notes>
  <HiddenSlides>0</HiddenSlides>
  <MMClips>0</MMClips>
  <ScaleCrop>false</ScaleCrop>
  <HeadingPairs>
    <vt:vector size="6" baseType="variant">
      <vt:variant>
        <vt:lpstr>Fonts Used</vt:lpstr>
      </vt:variant>
      <vt:variant>
        <vt:i4>18</vt:i4>
      </vt:variant>
      <vt:variant>
        <vt:lpstr>Theme</vt:lpstr>
      </vt:variant>
      <vt:variant>
        <vt:i4>14</vt:i4>
      </vt:variant>
      <vt:variant>
        <vt:lpstr>Slide Titles</vt:lpstr>
      </vt:variant>
      <vt:variant>
        <vt:i4>118</vt:i4>
      </vt:variant>
    </vt:vector>
  </HeadingPairs>
  <TitlesOfParts>
    <vt:vector size="150" baseType="lpstr">
      <vt:lpstr>.AppleSystemUIFont</vt:lpstr>
      <vt:lpstr>Arial</vt:lpstr>
      <vt:lpstr>Arial Bold Italic</vt:lpstr>
      <vt:lpstr>Calibri</vt:lpstr>
      <vt:lpstr>Calibri Light</vt:lpstr>
      <vt:lpstr>Cambria</vt:lpstr>
      <vt:lpstr>Courier New</vt:lpstr>
      <vt:lpstr>Helvetica Neue</vt:lpstr>
      <vt:lpstr>HelvNeue Light for IBM</vt:lpstr>
      <vt:lpstr>IBM Plex Sans</vt:lpstr>
      <vt:lpstr>IBM Plex Sans Bold</vt:lpstr>
      <vt:lpstr>IBM Plex Sans Condensed</vt:lpstr>
      <vt:lpstr>IBM Plex Sans ExtraLight</vt:lpstr>
      <vt:lpstr>IBM Plex Sans Light</vt:lpstr>
      <vt:lpstr>IBM Plex Sans Text</vt:lpstr>
      <vt:lpstr>Lucida Grande</vt:lpstr>
      <vt:lpstr>System Font Regular</vt:lpstr>
      <vt:lpstr>Wingdings</vt:lpstr>
      <vt:lpstr>IBM 2019 Master template (black background)</vt:lpstr>
      <vt:lpstr>IBM 2019 Master template (blue background)</vt:lpstr>
      <vt:lpstr>IBM 2019 Master template (light gray background)</vt:lpstr>
      <vt:lpstr>IBM 2019 Master template (white background)</vt:lpstr>
      <vt:lpstr>1_gry_background_2017</vt:lpstr>
      <vt:lpstr>blk_background_2017</vt:lpstr>
      <vt:lpstr>2_gry_background_2017</vt:lpstr>
      <vt:lpstr>Office Theme</vt:lpstr>
      <vt:lpstr>THEME 6 Gray70+Blue70</vt:lpstr>
      <vt:lpstr>3_gry_background_2017</vt:lpstr>
      <vt:lpstr>4_gry_background_2017</vt:lpstr>
      <vt:lpstr>1_Office Theme</vt:lpstr>
      <vt:lpstr>1_blk_background_2017</vt:lpstr>
      <vt:lpstr>1_dk_blu_background_2017</vt:lpstr>
      <vt:lpstr>TechCon 2020   A08:  Running App Connect Enterprise  in the Cloud Pak for Integration (CP4I)   Andy Garratt Offering Manager, IBM Cloud Pak for Integration  andyg@uk.ibm.com</vt:lpstr>
      <vt:lpstr>PowerPoint Presentation</vt:lpstr>
      <vt:lpstr>Number of People Currently Wondering…  “Didn’t I see the photo on the right at Think! ?”</vt:lpstr>
      <vt:lpstr>Or thinking ‘Isn’t PI equal to…??</vt:lpstr>
      <vt:lpstr>And it goes without saying:</vt:lpstr>
      <vt:lpstr>And it goes without saying: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 simple and big if possible</vt:lpstr>
      <vt:lpstr>Go simple and big if possible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is a plan for arranging  elements in such a way as best to accomplish a particular purpose.”  Charles Eames The Information Machine, 1964</vt:lpstr>
      <vt:lpstr>“Design is a plan for arranging  elements in such a way as best to accomplish a particular purpose.”  Charles Eames The Information Machine, 1964</vt:lpstr>
      <vt:lpstr>PowerPoint Presentation</vt:lpstr>
      <vt:lpstr>PowerPoint Presentation</vt:lpstr>
      <vt:lpstr>PowerPoint Presentation</vt:lpstr>
      <vt:lpstr>PowerPoint Presentation</vt:lpstr>
      <vt:lpstr>Go simple and big if possible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“Baking vs Frying”</vt:lpstr>
      <vt:lpstr>“Baking vs Frying”</vt:lpstr>
      <vt:lpstr>Immutability==Consistency</vt:lpstr>
      <vt:lpstr>“Baking” App Connect Images is not that hard . .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TechCon 2020   A08:  App Connect Enterprise  in the Cloud Pak for Integration (CP4I)   Andy Garratt Offering Manager, IBM Cloud Pak for Integration  andyg@uk.ibm.com</dc:title>
  <dc:creator>Andrew Garratt</dc:creator>
  <cp:lastModifiedBy>Andrew Garratt</cp:lastModifiedBy>
  <cp:revision>64</cp:revision>
  <dcterms:created xsi:type="dcterms:W3CDTF">2020-07-20T14:37:14Z</dcterms:created>
  <dcterms:modified xsi:type="dcterms:W3CDTF">2020-08-06T08:48:45Z</dcterms:modified>
</cp:coreProperties>
</file>